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71" r:id="rId2"/>
    <p:sldId id="331" r:id="rId3"/>
    <p:sldId id="332" r:id="rId4"/>
    <p:sldId id="336" r:id="rId5"/>
    <p:sldId id="338" r:id="rId6"/>
    <p:sldId id="329" r:id="rId7"/>
    <p:sldId id="333" r:id="rId8"/>
    <p:sldId id="335" r:id="rId9"/>
    <p:sldId id="337" r:id="rId10"/>
    <p:sldId id="330" r:id="rId11"/>
    <p:sldId id="339" r:id="rId12"/>
    <p:sldId id="340" r:id="rId13"/>
    <p:sldId id="342" r:id="rId14"/>
    <p:sldId id="343" r:id="rId15"/>
    <p:sldId id="345" r:id="rId16"/>
    <p:sldId id="347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18537E"/>
    <a:srgbClr val="4B5D78"/>
    <a:srgbClr val="2D6CB9"/>
    <a:srgbClr val="C4BF00"/>
    <a:srgbClr val="D7D200"/>
    <a:srgbClr val="FF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64561-C653-493A-B4FB-1356370EBF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64EAE-EC32-4CB3-8E99-A9F0E86A2D8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Целевой раздел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D58D4D6-7A66-47E4-99B5-9EE2851CE523}" type="parTrans" cxnId="{4797A0E7-A821-4ED5-81D9-6FA5486DE059}">
      <dgm:prSet/>
      <dgm:spPr/>
      <dgm:t>
        <a:bodyPr/>
        <a:lstStyle/>
        <a:p>
          <a:endParaRPr lang="ru-RU"/>
        </a:p>
      </dgm:t>
    </dgm:pt>
    <dgm:pt modelId="{80E9025A-90EA-42E4-B947-49FF3C671DB8}" type="sibTrans" cxnId="{4797A0E7-A821-4ED5-81D9-6FA5486DE059}">
      <dgm:prSet/>
      <dgm:spPr/>
      <dgm:t>
        <a:bodyPr/>
        <a:lstStyle/>
        <a:p>
          <a:endParaRPr lang="ru-RU"/>
        </a:p>
      </dgm:t>
    </dgm:pt>
    <dgm:pt modelId="{820B8EB7-78E4-4DB9-ACF2-445A2B4F30E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Пояснительная записка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781799-2159-4871-9DE4-1DBF640044E2}" type="parTrans" cxnId="{C407FA22-5B4A-4F93-B9C6-A694B010A72A}">
      <dgm:prSet/>
      <dgm:spPr/>
      <dgm:t>
        <a:bodyPr/>
        <a:lstStyle/>
        <a:p>
          <a:endParaRPr lang="ru-RU"/>
        </a:p>
      </dgm:t>
    </dgm:pt>
    <dgm:pt modelId="{D2B58E09-7131-4789-8A1C-3AA4A58ABFFE}" type="sibTrans" cxnId="{C407FA22-5B4A-4F93-B9C6-A694B010A72A}">
      <dgm:prSet/>
      <dgm:spPr/>
      <dgm:t>
        <a:bodyPr/>
        <a:lstStyle/>
        <a:p>
          <a:endParaRPr lang="ru-RU"/>
        </a:p>
      </dgm:t>
    </dgm:pt>
    <dgm:pt modelId="{5E455A1D-3DB7-4764-8A8D-918B7641A6E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Планируемые результаты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38F167-C5F9-403C-AC7D-CB27F4A1C70E}" type="parTrans" cxnId="{86AC2401-AE9C-4813-A1E4-86E94E784613}">
      <dgm:prSet/>
      <dgm:spPr/>
      <dgm:t>
        <a:bodyPr/>
        <a:lstStyle/>
        <a:p>
          <a:endParaRPr lang="ru-RU"/>
        </a:p>
      </dgm:t>
    </dgm:pt>
    <dgm:pt modelId="{08E158E1-3BA0-4D7C-B12A-67B56754E577}" type="sibTrans" cxnId="{86AC2401-AE9C-4813-A1E4-86E94E784613}">
      <dgm:prSet/>
      <dgm:spPr/>
      <dgm:t>
        <a:bodyPr/>
        <a:lstStyle/>
        <a:p>
          <a:endParaRPr lang="ru-RU"/>
        </a:p>
      </dgm:t>
    </dgm:pt>
    <dgm:pt modelId="{C3CE0BD7-D7C3-472E-9798-3ED510C9379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Содержательный раздел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73ED282-6E0F-4066-8F2E-B4FE63249E18}" type="parTrans" cxnId="{618302E1-BF48-4EA3-B581-159E8F51EE36}">
      <dgm:prSet/>
      <dgm:spPr/>
      <dgm:t>
        <a:bodyPr/>
        <a:lstStyle/>
        <a:p>
          <a:endParaRPr lang="ru-RU"/>
        </a:p>
      </dgm:t>
    </dgm:pt>
    <dgm:pt modelId="{8110E45D-A987-4BA4-A8C0-403CB58B1BF2}" type="sibTrans" cxnId="{618302E1-BF48-4EA3-B581-159E8F51EE36}">
      <dgm:prSet/>
      <dgm:spPr/>
      <dgm:t>
        <a:bodyPr/>
        <a:lstStyle/>
        <a:p>
          <a:endParaRPr lang="ru-RU"/>
        </a:p>
      </dgm:t>
    </dgm:pt>
    <dgm:pt modelId="{B392397E-C617-4BC2-9130-5073BF412A3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Программа учебных предметов, курсов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6B871C5-06D0-4D6A-B407-40B9C468A12F}" type="parTrans" cxnId="{D9E34808-670A-47D0-B627-7C5691A94E79}">
      <dgm:prSet/>
      <dgm:spPr/>
      <dgm:t>
        <a:bodyPr/>
        <a:lstStyle/>
        <a:p>
          <a:endParaRPr lang="ru-RU"/>
        </a:p>
      </dgm:t>
    </dgm:pt>
    <dgm:pt modelId="{63FEB37E-EC16-470B-8B74-0269FE505CFF}" type="sibTrans" cxnId="{D9E34808-670A-47D0-B627-7C5691A94E79}">
      <dgm:prSet/>
      <dgm:spPr/>
      <dgm:t>
        <a:bodyPr/>
        <a:lstStyle/>
        <a:p>
          <a:endParaRPr lang="ru-RU"/>
        </a:p>
      </dgm:t>
    </dgm:pt>
    <dgm:pt modelId="{1A5A4C7D-CEF2-44F6-95C0-1AD5DA8F3F3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Программа развития УУД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A7719B6-BA28-4770-BA40-9BA41E2BFC29}" type="parTrans" cxnId="{076A4FD1-0211-493F-A4B0-62DBDFB95051}">
      <dgm:prSet/>
      <dgm:spPr/>
      <dgm:t>
        <a:bodyPr/>
        <a:lstStyle/>
        <a:p>
          <a:endParaRPr lang="ru-RU"/>
        </a:p>
      </dgm:t>
    </dgm:pt>
    <dgm:pt modelId="{D51AD9E7-09DB-4947-9FC6-CAA182605C21}" type="sibTrans" cxnId="{076A4FD1-0211-493F-A4B0-62DBDFB95051}">
      <dgm:prSet/>
      <dgm:spPr/>
      <dgm:t>
        <a:bodyPr/>
        <a:lstStyle/>
        <a:p>
          <a:endParaRPr lang="ru-RU"/>
        </a:p>
      </dgm:t>
    </dgm:pt>
    <dgm:pt modelId="{94169ADA-A190-4EBC-8FBB-545BC6C404F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6D07823-B4C6-478B-87DD-110C89E5E2B0}" type="parTrans" cxnId="{CEB232E8-4F41-410D-A788-B9922CF429ED}">
      <dgm:prSet/>
      <dgm:spPr/>
      <dgm:t>
        <a:bodyPr/>
        <a:lstStyle/>
        <a:p>
          <a:endParaRPr lang="ru-RU"/>
        </a:p>
      </dgm:t>
    </dgm:pt>
    <dgm:pt modelId="{12BA96CF-3883-4B98-9F6E-A384ECB50B44}" type="sibTrans" cxnId="{CEB232E8-4F41-410D-A788-B9922CF429ED}">
      <dgm:prSet/>
      <dgm:spPr/>
      <dgm:t>
        <a:bodyPr/>
        <a:lstStyle/>
        <a:p>
          <a:endParaRPr lang="ru-RU"/>
        </a:p>
      </dgm:t>
    </dgm:pt>
    <dgm:pt modelId="{9AD66414-8649-493A-A7E3-E5B5D426649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Организационный раздел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468A029-78BA-4128-A25C-26D078C8C315}" type="parTrans" cxnId="{A706D51C-3776-4C1E-94EB-8396C5FDAD28}">
      <dgm:prSet/>
      <dgm:spPr/>
      <dgm:t>
        <a:bodyPr/>
        <a:lstStyle/>
        <a:p>
          <a:endParaRPr lang="ru-RU"/>
        </a:p>
      </dgm:t>
    </dgm:pt>
    <dgm:pt modelId="{4ECD0EFE-7FE1-4227-9A51-415732C2FFD4}" type="sibTrans" cxnId="{A706D51C-3776-4C1E-94EB-8396C5FDAD28}">
      <dgm:prSet/>
      <dgm:spPr/>
      <dgm:t>
        <a:bodyPr/>
        <a:lstStyle/>
        <a:p>
          <a:endParaRPr lang="ru-RU"/>
        </a:p>
      </dgm:t>
    </dgm:pt>
    <dgm:pt modelId="{A0406B45-3285-4E95-8C0C-25A6D9D000D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Учебный план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A6C850D-F308-4708-9B63-3D35F345C78D}" type="parTrans" cxnId="{D7273401-4716-457B-9759-0FD228008879}">
      <dgm:prSet/>
      <dgm:spPr/>
      <dgm:t>
        <a:bodyPr/>
        <a:lstStyle/>
        <a:p>
          <a:endParaRPr lang="ru-RU"/>
        </a:p>
      </dgm:t>
    </dgm:pt>
    <dgm:pt modelId="{2DB2AFBB-9F38-41F1-9354-9DE1A3D20E8B}" type="sibTrans" cxnId="{D7273401-4716-457B-9759-0FD228008879}">
      <dgm:prSet/>
      <dgm:spPr/>
      <dgm:t>
        <a:bodyPr/>
        <a:lstStyle/>
        <a:p>
          <a:endParaRPr lang="ru-RU"/>
        </a:p>
      </dgm:t>
    </dgm:pt>
    <dgm:pt modelId="{C8F80C67-C97A-4559-9268-31C3E764C64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Система оценки и анализа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F2FCBE2-A38F-4F48-B581-176735BD2473}" type="parTrans" cxnId="{CBD71F58-676A-4B6E-8408-847C9CD72585}">
      <dgm:prSet/>
      <dgm:spPr/>
      <dgm:t>
        <a:bodyPr/>
        <a:lstStyle/>
        <a:p>
          <a:endParaRPr lang="ru-RU"/>
        </a:p>
      </dgm:t>
    </dgm:pt>
    <dgm:pt modelId="{6E89FC18-4E97-4881-B766-058E57E44809}" type="sibTrans" cxnId="{CBD71F58-676A-4B6E-8408-847C9CD72585}">
      <dgm:prSet/>
      <dgm:spPr/>
      <dgm:t>
        <a:bodyPr/>
        <a:lstStyle/>
        <a:p>
          <a:endParaRPr lang="ru-RU"/>
        </a:p>
      </dgm:t>
    </dgm:pt>
    <dgm:pt modelId="{61C1AA21-D4AA-49C9-99C9-1DDA4110F51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Программа духовно-нравственного воспитания, воспитания и социализации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7F20CA9-542D-4F45-8EB9-5DEDA7271CF3}" type="parTrans" cxnId="{399836DD-F741-4D91-BF8D-24BEC0B96C6E}">
      <dgm:prSet/>
      <dgm:spPr/>
      <dgm:t>
        <a:bodyPr/>
        <a:lstStyle/>
        <a:p>
          <a:endParaRPr lang="ru-RU"/>
        </a:p>
      </dgm:t>
    </dgm:pt>
    <dgm:pt modelId="{7A2773CD-8A90-4B9E-AC0D-C79952408E36}" type="sibTrans" cxnId="{399836DD-F741-4D91-BF8D-24BEC0B96C6E}">
      <dgm:prSet/>
      <dgm:spPr/>
      <dgm:t>
        <a:bodyPr/>
        <a:lstStyle/>
        <a:p>
          <a:endParaRPr lang="ru-RU"/>
        </a:p>
      </dgm:t>
    </dgm:pt>
    <dgm:pt modelId="{7922B365-EC3D-45E2-BF0B-C082897FED8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Программа работы с обучающимися с ОВЗ, инвалидами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C847434-DBCE-472A-8243-AC007FD83CF5}" type="parTrans" cxnId="{9A232C2A-141A-411A-B35E-B9AC7DD0C554}">
      <dgm:prSet/>
      <dgm:spPr/>
      <dgm:t>
        <a:bodyPr/>
        <a:lstStyle/>
        <a:p>
          <a:endParaRPr lang="ru-RU"/>
        </a:p>
      </dgm:t>
    </dgm:pt>
    <dgm:pt modelId="{A1BF436E-A0DA-4EE3-A10E-D9108FB76676}" type="sibTrans" cxnId="{9A232C2A-141A-411A-B35E-B9AC7DD0C554}">
      <dgm:prSet/>
      <dgm:spPr/>
      <dgm:t>
        <a:bodyPr/>
        <a:lstStyle/>
        <a:p>
          <a:endParaRPr lang="ru-RU"/>
        </a:p>
      </dgm:t>
    </dgm:pt>
    <dgm:pt modelId="{CCC4F82C-6D4F-41CE-9667-E0FA7D057DC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Система условий реализации ООП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E2FE743-76A5-44BC-82D7-207B62D3B08D}" type="parTrans" cxnId="{E07FC1DF-16B5-4201-92E7-956CA8DD2048}">
      <dgm:prSet/>
      <dgm:spPr/>
      <dgm:t>
        <a:bodyPr/>
        <a:lstStyle/>
        <a:p>
          <a:endParaRPr lang="ru-RU"/>
        </a:p>
      </dgm:t>
    </dgm:pt>
    <dgm:pt modelId="{65023AB5-6CD0-4984-AA9E-614DCF7213E5}" type="sibTrans" cxnId="{E07FC1DF-16B5-4201-92E7-956CA8DD2048}">
      <dgm:prSet/>
      <dgm:spPr/>
      <dgm:t>
        <a:bodyPr/>
        <a:lstStyle/>
        <a:p>
          <a:endParaRPr lang="ru-RU"/>
        </a:p>
      </dgm:t>
    </dgm:pt>
    <dgm:pt modelId="{DB465BBE-BD40-4064-82A1-F1054ADB7028}" type="pres">
      <dgm:prSet presAssocID="{AF364561-C653-493A-B4FB-1356370EBF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7C6CBC-823C-416B-B3CA-7AD38E7BAEF5}" type="pres">
      <dgm:prSet presAssocID="{10664EAE-EC32-4CB3-8E99-A9F0E86A2D81}" presName="root" presStyleCnt="0"/>
      <dgm:spPr/>
    </dgm:pt>
    <dgm:pt modelId="{2C9FB84C-0FDE-4AE8-A8E9-49E96A0054F2}" type="pres">
      <dgm:prSet presAssocID="{10664EAE-EC32-4CB3-8E99-A9F0E86A2D81}" presName="rootComposite" presStyleCnt="0"/>
      <dgm:spPr/>
    </dgm:pt>
    <dgm:pt modelId="{48B48674-D27B-4F08-94A7-B3E5820BA554}" type="pres">
      <dgm:prSet presAssocID="{10664EAE-EC32-4CB3-8E99-A9F0E86A2D81}" presName="rootText" presStyleLbl="node1" presStyleIdx="0" presStyleCnt="3" custScaleX="178715"/>
      <dgm:spPr/>
      <dgm:t>
        <a:bodyPr/>
        <a:lstStyle/>
        <a:p>
          <a:endParaRPr lang="ru-RU"/>
        </a:p>
      </dgm:t>
    </dgm:pt>
    <dgm:pt modelId="{FEA30A5E-8B16-4245-97FB-E9C86AC4753C}" type="pres">
      <dgm:prSet presAssocID="{10664EAE-EC32-4CB3-8E99-A9F0E86A2D81}" presName="rootConnector" presStyleLbl="node1" presStyleIdx="0" presStyleCnt="3"/>
      <dgm:spPr/>
      <dgm:t>
        <a:bodyPr/>
        <a:lstStyle/>
        <a:p>
          <a:endParaRPr lang="ru-RU"/>
        </a:p>
      </dgm:t>
    </dgm:pt>
    <dgm:pt modelId="{A4EB1C1E-34A9-4889-989A-E78730F4E246}" type="pres">
      <dgm:prSet presAssocID="{10664EAE-EC32-4CB3-8E99-A9F0E86A2D81}" presName="childShape" presStyleCnt="0"/>
      <dgm:spPr/>
    </dgm:pt>
    <dgm:pt modelId="{9397D73D-D7A0-4FF1-9E48-85CFE0349CD0}" type="pres">
      <dgm:prSet presAssocID="{40781799-2159-4871-9DE4-1DBF640044E2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E6F1F2D8-C52F-47A4-A874-6A39EDC71ABF}" type="pres">
      <dgm:prSet presAssocID="{820B8EB7-78E4-4DB9-ACF2-445A2B4F30EE}" presName="childText" presStyleLbl="bgAcc1" presStyleIdx="0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6B392-18F8-46E1-B008-5040AF1A395E}" type="pres">
      <dgm:prSet presAssocID="{7D38F167-C5F9-403C-AC7D-CB27F4A1C70E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7618953A-FDF9-491B-831A-E283580C8574}" type="pres">
      <dgm:prSet presAssocID="{5E455A1D-3DB7-4764-8A8D-918B7641A6E9}" presName="childText" presStyleLbl="bgAcc1" presStyleIdx="1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C99B1-7396-4E42-BE6A-1D3DB3A6EDF5}" type="pres">
      <dgm:prSet presAssocID="{EF2FCBE2-A38F-4F48-B581-176735BD247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F7918B80-D3B3-4510-A243-02E1DCBDF7E5}" type="pres">
      <dgm:prSet presAssocID="{C8F80C67-C97A-4559-9268-31C3E764C643}" presName="childText" presStyleLbl="bgAcc1" presStyleIdx="2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3D7E0-2D06-4D5D-BCCF-7A50570BE98D}" type="pres">
      <dgm:prSet presAssocID="{C3CE0BD7-D7C3-472E-9798-3ED510C93792}" presName="root" presStyleCnt="0"/>
      <dgm:spPr/>
    </dgm:pt>
    <dgm:pt modelId="{40D1D630-80B1-4468-9AF3-3505D0ABB064}" type="pres">
      <dgm:prSet presAssocID="{C3CE0BD7-D7C3-472E-9798-3ED510C93792}" presName="rootComposite" presStyleCnt="0"/>
      <dgm:spPr/>
    </dgm:pt>
    <dgm:pt modelId="{B64A91A4-BF13-4FC7-91C7-4BF1F6E48DCD}" type="pres">
      <dgm:prSet presAssocID="{C3CE0BD7-D7C3-472E-9798-3ED510C93792}" presName="rootText" presStyleLbl="node1" presStyleIdx="1" presStyleCnt="3" custScaleX="178715"/>
      <dgm:spPr/>
      <dgm:t>
        <a:bodyPr/>
        <a:lstStyle/>
        <a:p>
          <a:endParaRPr lang="ru-RU"/>
        </a:p>
      </dgm:t>
    </dgm:pt>
    <dgm:pt modelId="{243D3DE5-DA3E-498E-BA01-A0A450EBA92C}" type="pres">
      <dgm:prSet presAssocID="{C3CE0BD7-D7C3-472E-9798-3ED510C93792}" presName="rootConnector" presStyleLbl="node1" presStyleIdx="1" presStyleCnt="3"/>
      <dgm:spPr/>
      <dgm:t>
        <a:bodyPr/>
        <a:lstStyle/>
        <a:p>
          <a:endParaRPr lang="ru-RU"/>
        </a:p>
      </dgm:t>
    </dgm:pt>
    <dgm:pt modelId="{6D5422C5-8265-40A8-BE87-82D88FE94050}" type="pres">
      <dgm:prSet presAssocID="{C3CE0BD7-D7C3-472E-9798-3ED510C93792}" presName="childShape" presStyleCnt="0"/>
      <dgm:spPr/>
    </dgm:pt>
    <dgm:pt modelId="{331B458E-CB87-4042-8454-FA6F1A039A03}" type="pres">
      <dgm:prSet presAssocID="{D6B871C5-06D0-4D6A-B407-40B9C468A12F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E0222006-6B73-4C71-8A81-3EAC9AE877F1}" type="pres">
      <dgm:prSet presAssocID="{B392397E-C617-4BC2-9130-5073BF412A38}" presName="childText" presStyleLbl="bgAcc1" presStyleIdx="3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5D40-CFF0-495B-8CED-79CC9F4F2432}" type="pres">
      <dgm:prSet presAssocID="{1A7719B6-BA28-4770-BA40-9BA41E2BFC29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00823669-7218-46CD-A5BD-140EDB8427EB}" type="pres">
      <dgm:prSet presAssocID="{1A5A4C7D-CEF2-44F6-95C0-1AD5DA8F3F35}" presName="childText" presStyleLbl="bgAcc1" presStyleIdx="4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54F9A-402B-47F6-B15F-2183719BF554}" type="pres">
      <dgm:prSet presAssocID="{F7F20CA9-542D-4F45-8EB9-5DEDA7271CF3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96A2991B-10C4-4D3C-8B14-5EFDAC16D8CF}" type="pres">
      <dgm:prSet presAssocID="{61C1AA21-D4AA-49C9-99C9-1DDA4110F511}" presName="childText" presStyleLbl="bgAcc1" presStyleIdx="5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A8C06-CFF6-4ACD-AF7C-E03D68437BA7}" type="pres">
      <dgm:prSet presAssocID="{8C847434-DBCE-472A-8243-AC007FD83CF5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5880E4F5-32F8-4F3B-B753-ED87ED4C9375}" type="pres">
      <dgm:prSet presAssocID="{7922B365-EC3D-45E2-BF0B-C082897FED85}" presName="childText" presStyleLbl="bgAcc1" presStyleIdx="6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BAECC-5C80-4760-A8ED-074E56B9E17B}" type="pres">
      <dgm:prSet presAssocID="{9AD66414-8649-493A-A7E3-E5B5D426649A}" presName="root" presStyleCnt="0"/>
      <dgm:spPr/>
    </dgm:pt>
    <dgm:pt modelId="{F60AEA3A-8608-4925-91F6-8CDE6B18F4D5}" type="pres">
      <dgm:prSet presAssocID="{9AD66414-8649-493A-A7E3-E5B5D426649A}" presName="rootComposite" presStyleCnt="0"/>
      <dgm:spPr/>
    </dgm:pt>
    <dgm:pt modelId="{A538D99D-B206-48B9-9047-00C8F6461A18}" type="pres">
      <dgm:prSet presAssocID="{9AD66414-8649-493A-A7E3-E5B5D426649A}" presName="rootText" presStyleLbl="node1" presStyleIdx="2" presStyleCnt="3" custScaleX="178715"/>
      <dgm:spPr/>
      <dgm:t>
        <a:bodyPr/>
        <a:lstStyle/>
        <a:p>
          <a:endParaRPr lang="ru-RU"/>
        </a:p>
      </dgm:t>
    </dgm:pt>
    <dgm:pt modelId="{7377F371-6F0A-4343-AC0E-494E46BA8ACB}" type="pres">
      <dgm:prSet presAssocID="{9AD66414-8649-493A-A7E3-E5B5D426649A}" presName="rootConnector" presStyleLbl="node1" presStyleIdx="2" presStyleCnt="3"/>
      <dgm:spPr/>
      <dgm:t>
        <a:bodyPr/>
        <a:lstStyle/>
        <a:p>
          <a:endParaRPr lang="ru-RU"/>
        </a:p>
      </dgm:t>
    </dgm:pt>
    <dgm:pt modelId="{934555B1-722E-4832-A101-4C49C73C94DF}" type="pres">
      <dgm:prSet presAssocID="{9AD66414-8649-493A-A7E3-E5B5D426649A}" presName="childShape" presStyleCnt="0"/>
      <dgm:spPr/>
    </dgm:pt>
    <dgm:pt modelId="{CC6CB157-FDB3-4BA0-A16D-8F54C5A74FA1}" type="pres">
      <dgm:prSet presAssocID="{1A6C850D-F308-4708-9B63-3D35F345C78D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06D4F7DB-752A-435E-9C9C-E4B3816394F6}" type="pres">
      <dgm:prSet presAssocID="{A0406B45-3285-4E95-8C0C-25A6D9D000D6}" presName="childText" presStyleLbl="bgAcc1" presStyleIdx="7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4217F-5F0E-49B6-8061-845C6DE3A98B}" type="pres">
      <dgm:prSet presAssocID="{06D07823-B4C6-478B-87DD-110C89E5E2B0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1922774E-366B-407E-8AE5-0E9FE9768EA3}" type="pres">
      <dgm:prSet presAssocID="{94169ADA-A190-4EBC-8FBB-545BC6C404F3}" presName="childText" presStyleLbl="bgAcc1" presStyleIdx="8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DD6A1-84AD-4DEF-91EE-7C89A97F5454}" type="pres">
      <dgm:prSet presAssocID="{2E2FE743-76A5-44BC-82D7-207B62D3B08D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336DD9D6-04D5-4359-92A0-9BF545B03CF5}" type="pres">
      <dgm:prSet presAssocID="{CCC4F82C-6D4F-41CE-9667-E0FA7D057DC1}" presName="childText" presStyleLbl="bgAcc1" presStyleIdx="9" presStyleCnt="10" custScaleX="2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32C2A-141A-411A-B35E-B9AC7DD0C554}" srcId="{C3CE0BD7-D7C3-472E-9798-3ED510C93792}" destId="{7922B365-EC3D-45E2-BF0B-C082897FED85}" srcOrd="3" destOrd="0" parTransId="{8C847434-DBCE-472A-8243-AC007FD83CF5}" sibTransId="{A1BF436E-A0DA-4EE3-A10E-D9108FB76676}"/>
    <dgm:cxn modelId="{CEB232E8-4F41-410D-A788-B9922CF429ED}" srcId="{9AD66414-8649-493A-A7E3-E5B5D426649A}" destId="{94169ADA-A190-4EBC-8FBB-545BC6C404F3}" srcOrd="1" destOrd="0" parTransId="{06D07823-B4C6-478B-87DD-110C89E5E2B0}" sibTransId="{12BA96CF-3883-4B98-9F6E-A384ECB50B44}"/>
    <dgm:cxn modelId="{BFBACE84-1CF8-4D38-AF9A-AAF3B4ECB928}" type="presOf" srcId="{D6B871C5-06D0-4D6A-B407-40B9C468A12F}" destId="{331B458E-CB87-4042-8454-FA6F1A039A03}" srcOrd="0" destOrd="0" presId="urn:microsoft.com/office/officeart/2005/8/layout/hierarchy3"/>
    <dgm:cxn modelId="{1095AA2C-164A-4A64-8483-C7D122641A8D}" type="presOf" srcId="{AF364561-C653-493A-B4FB-1356370EBFC6}" destId="{DB465BBE-BD40-4064-82A1-F1054ADB7028}" srcOrd="0" destOrd="0" presId="urn:microsoft.com/office/officeart/2005/8/layout/hierarchy3"/>
    <dgm:cxn modelId="{129080A3-1161-4C33-80EF-F04BE8FB2922}" type="presOf" srcId="{5E455A1D-3DB7-4764-8A8D-918B7641A6E9}" destId="{7618953A-FDF9-491B-831A-E283580C8574}" srcOrd="0" destOrd="0" presId="urn:microsoft.com/office/officeart/2005/8/layout/hierarchy3"/>
    <dgm:cxn modelId="{0FAB80B3-6843-45E4-A5E3-A1212DCCE835}" type="presOf" srcId="{06D07823-B4C6-478B-87DD-110C89E5E2B0}" destId="{6F74217F-5F0E-49B6-8061-845C6DE3A98B}" srcOrd="0" destOrd="0" presId="urn:microsoft.com/office/officeart/2005/8/layout/hierarchy3"/>
    <dgm:cxn modelId="{076A4FD1-0211-493F-A4B0-62DBDFB95051}" srcId="{C3CE0BD7-D7C3-472E-9798-3ED510C93792}" destId="{1A5A4C7D-CEF2-44F6-95C0-1AD5DA8F3F35}" srcOrd="1" destOrd="0" parTransId="{1A7719B6-BA28-4770-BA40-9BA41E2BFC29}" sibTransId="{D51AD9E7-09DB-4947-9FC6-CAA182605C21}"/>
    <dgm:cxn modelId="{F3EA2228-D636-4699-B552-CCDDD92F8B04}" type="presOf" srcId="{7922B365-EC3D-45E2-BF0B-C082897FED85}" destId="{5880E4F5-32F8-4F3B-B753-ED87ED4C9375}" srcOrd="0" destOrd="0" presId="urn:microsoft.com/office/officeart/2005/8/layout/hierarchy3"/>
    <dgm:cxn modelId="{53998B94-D747-44C0-8E25-6CC55DEAEF52}" type="presOf" srcId="{1A7719B6-BA28-4770-BA40-9BA41E2BFC29}" destId="{2EDE5D40-CFF0-495B-8CED-79CC9F4F2432}" srcOrd="0" destOrd="0" presId="urn:microsoft.com/office/officeart/2005/8/layout/hierarchy3"/>
    <dgm:cxn modelId="{618302E1-BF48-4EA3-B581-159E8F51EE36}" srcId="{AF364561-C653-493A-B4FB-1356370EBFC6}" destId="{C3CE0BD7-D7C3-472E-9798-3ED510C93792}" srcOrd="1" destOrd="0" parTransId="{B73ED282-6E0F-4066-8F2E-B4FE63249E18}" sibTransId="{8110E45D-A987-4BA4-A8C0-403CB58B1BF2}"/>
    <dgm:cxn modelId="{C407FA22-5B4A-4F93-B9C6-A694B010A72A}" srcId="{10664EAE-EC32-4CB3-8E99-A9F0E86A2D81}" destId="{820B8EB7-78E4-4DB9-ACF2-445A2B4F30EE}" srcOrd="0" destOrd="0" parTransId="{40781799-2159-4871-9DE4-1DBF640044E2}" sibTransId="{D2B58E09-7131-4789-8A1C-3AA4A58ABFFE}"/>
    <dgm:cxn modelId="{A706D51C-3776-4C1E-94EB-8396C5FDAD28}" srcId="{AF364561-C653-493A-B4FB-1356370EBFC6}" destId="{9AD66414-8649-493A-A7E3-E5B5D426649A}" srcOrd="2" destOrd="0" parTransId="{7468A029-78BA-4128-A25C-26D078C8C315}" sibTransId="{4ECD0EFE-7FE1-4227-9A51-415732C2FFD4}"/>
    <dgm:cxn modelId="{3C28AFB3-C215-496D-9A2D-C3DCCCF239D6}" type="presOf" srcId="{61C1AA21-D4AA-49C9-99C9-1DDA4110F511}" destId="{96A2991B-10C4-4D3C-8B14-5EFDAC16D8CF}" srcOrd="0" destOrd="0" presId="urn:microsoft.com/office/officeart/2005/8/layout/hierarchy3"/>
    <dgm:cxn modelId="{015C48E3-4111-420E-BFBF-C807751BE12B}" type="presOf" srcId="{9AD66414-8649-493A-A7E3-E5B5D426649A}" destId="{A538D99D-B206-48B9-9047-00C8F6461A18}" srcOrd="0" destOrd="0" presId="urn:microsoft.com/office/officeart/2005/8/layout/hierarchy3"/>
    <dgm:cxn modelId="{9A552C40-7E58-4A8F-A038-B894CF8A9C5C}" type="presOf" srcId="{40781799-2159-4871-9DE4-1DBF640044E2}" destId="{9397D73D-D7A0-4FF1-9E48-85CFE0349CD0}" srcOrd="0" destOrd="0" presId="urn:microsoft.com/office/officeart/2005/8/layout/hierarchy3"/>
    <dgm:cxn modelId="{0DD368C2-80A6-4162-A16C-CB97E399EE36}" type="presOf" srcId="{8C847434-DBCE-472A-8243-AC007FD83CF5}" destId="{188A8C06-CFF6-4ACD-AF7C-E03D68437BA7}" srcOrd="0" destOrd="0" presId="urn:microsoft.com/office/officeart/2005/8/layout/hierarchy3"/>
    <dgm:cxn modelId="{4797A0E7-A821-4ED5-81D9-6FA5486DE059}" srcId="{AF364561-C653-493A-B4FB-1356370EBFC6}" destId="{10664EAE-EC32-4CB3-8E99-A9F0E86A2D81}" srcOrd="0" destOrd="0" parTransId="{CD58D4D6-7A66-47E4-99B5-9EE2851CE523}" sibTransId="{80E9025A-90EA-42E4-B947-49FF3C671DB8}"/>
    <dgm:cxn modelId="{23C868E6-8819-4E49-8C89-74334C70B3A2}" type="presOf" srcId="{C8F80C67-C97A-4559-9268-31C3E764C643}" destId="{F7918B80-D3B3-4510-A243-02E1DCBDF7E5}" srcOrd="0" destOrd="0" presId="urn:microsoft.com/office/officeart/2005/8/layout/hierarchy3"/>
    <dgm:cxn modelId="{399836DD-F741-4D91-BF8D-24BEC0B96C6E}" srcId="{C3CE0BD7-D7C3-472E-9798-3ED510C93792}" destId="{61C1AA21-D4AA-49C9-99C9-1DDA4110F511}" srcOrd="2" destOrd="0" parTransId="{F7F20CA9-542D-4F45-8EB9-5DEDA7271CF3}" sibTransId="{7A2773CD-8A90-4B9E-AC0D-C79952408E36}"/>
    <dgm:cxn modelId="{0ADA4E68-7639-4DDE-AF3C-CB5B4604385E}" type="presOf" srcId="{1A6C850D-F308-4708-9B63-3D35F345C78D}" destId="{CC6CB157-FDB3-4BA0-A16D-8F54C5A74FA1}" srcOrd="0" destOrd="0" presId="urn:microsoft.com/office/officeart/2005/8/layout/hierarchy3"/>
    <dgm:cxn modelId="{7227356D-51BC-4EC0-99E9-FEAE06ECC353}" type="presOf" srcId="{2E2FE743-76A5-44BC-82D7-207B62D3B08D}" destId="{D6BDD6A1-84AD-4DEF-91EE-7C89A97F5454}" srcOrd="0" destOrd="0" presId="urn:microsoft.com/office/officeart/2005/8/layout/hierarchy3"/>
    <dgm:cxn modelId="{E07FC1DF-16B5-4201-92E7-956CA8DD2048}" srcId="{9AD66414-8649-493A-A7E3-E5B5D426649A}" destId="{CCC4F82C-6D4F-41CE-9667-E0FA7D057DC1}" srcOrd="2" destOrd="0" parTransId="{2E2FE743-76A5-44BC-82D7-207B62D3B08D}" sibTransId="{65023AB5-6CD0-4984-AA9E-614DCF7213E5}"/>
    <dgm:cxn modelId="{8F22766F-4C5D-4B88-AF17-4E85963EB53D}" type="presOf" srcId="{C3CE0BD7-D7C3-472E-9798-3ED510C93792}" destId="{243D3DE5-DA3E-498E-BA01-A0A450EBA92C}" srcOrd="1" destOrd="0" presId="urn:microsoft.com/office/officeart/2005/8/layout/hierarchy3"/>
    <dgm:cxn modelId="{CA90B17F-36C3-4557-9980-67360EA7443D}" type="presOf" srcId="{1A5A4C7D-CEF2-44F6-95C0-1AD5DA8F3F35}" destId="{00823669-7218-46CD-A5BD-140EDB8427EB}" srcOrd="0" destOrd="0" presId="urn:microsoft.com/office/officeart/2005/8/layout/hierarchy3"/>
    <dgm:cxn modelId="{9B85B879-E627-4467-95B7-AC0A5CE8AAC5}" type="presOf" srcId="{10664EAE-EC32-4CB3-8E99-A9F0E86A2D81}" destId="{48B48674-D27B-4F08-94A7-B3E5820BA554}" srcOrd="0" destOrd="0" presId="urn:microsoft.com/office/officeart/2005/8/layout/hierarchy3"/>
    <dgm:cxn modelId="{15065559-3275-461E-AB91-8D1923B6D8A5}" type="presOf" srcId="{9AD66414-8649-493A-A7E3-E5B5D426649A}" destId="{7377F371-6F0A-4343-AC0E-494E46BA8ACB}" srcOrd="1" destOrd="0" presId="urn:microsoft.com/office/officeart/2005/8/layout/hierarchy3"/>
    <dgm:cxn modelId="{B845DE99-186D-40F7-80BE-36E3D8C6C447}" type="presOf" srcId="{CCC4F82C-6D4F-41CE-9667-E0FA7D057DC1}" destId="{336DD9D6-04D5-4359-92A0-9BF545B03CF5}" srcOrd="0" destOrd="0" presId="urn:microsoft.com/office/officeart/2005/8/layout/hierarchy3"/>
    <dgm:cxn modelId="{D7273401-4716-457B-9759-0FD228008879}" srcId="{9AD66414-8649-493A-A7E3-E5B5D426649A}" destId="{A0406B45-3285-4E95-8C0C-25A6D9D000D6}" srcOrd="0" destOrd="0" parTransId="{1A6C850D-F308-4708-9B63-3D35F345C78D}" sibTransId="{2DB2AFBB-9F38-41F1-9354-9DE1A3D20E8B}"/>
    <dgm:cxn modelId="{8CA82EA3-8F32-4C28-83ED-C0A2A8D816BC}" type="presOf" srcId="{10664EAE-EC32-4CB3-8E99-A9F0E86A2D81}" destId="{FEA30A5E-8B16-4245-97FB-E9C86AC4753C}" srcOrd="1" destOrd="0" presId="urn:microsoft.com/office/officeart/2005/8/layout/hierarchy3"/>
    <dgm:cxn modelId="{13EC7B6D-85AD-47D9-A508-7C2DEE87AA4B}" type="presOf" srcId="{820B8EB7-78E4-4DB9-ACF2-445A2B4F30EE}" destId="{E6F1F2D8-C52F-47A4-A874-6A39EDC71ABF}" srcOrd="0" destOrd="0" presId="urn:microsoft.com/office/officeart/2005/8/layout/hierarchy3"/>
    <dgm:cxn modelId="{040BEF6B-F86A-4E86-B4BA-D5967AF14D6B}" type="presOf" srcId="{C3CE0BD7-D7C3-472E-9798-3ED510C93792}" destId="{B64A91A4-BF13-4FC7-91C7-4BF1F6E48DCD}" srcOrd="0" destOrd="0" presId="urn:microsoft.com/office/officeart/2005/8/layout/hierarchy3"/>
    <dgm:cxn modelId="{86AC2401-AE9C-4813-A1E4-86E94E784613}" srcId="{10664EAE-EC32-4CB3-8E99-A9F0E86A2D81}" destId="{5E455A1D-3DB7-4764-8A8D-918B7641A6E9}" srcOrd="1" destOrd="0" parTransId="{7D38F167-C5F9-403C-AC7D-CB27F4A1C70E}" sibTransId="{08E158E1-3BA0-4D7C-B12A-67B56754E577}"/>
    <dgm:cxn modelId="{50FE3E7E-E8C6-42A3-8ED5-B1EFF72BF3E9}" type="presOf" srcId="{F7F20CA9-542D-4F45-8EB9-5DEDA7271CF3}" destId="{65854F9A-402B-47F6-B15F-2183719BF554}" srcOrd="0" destOrd="0" presId="urn:microsoft.com/office/officeart/2005/8/layout/hierarchy3"/>
    <dgm:cxn modelId="{D9E34808-670A-47D0-B627-7C5691A94E79}" srcId="{C3CE0BD7-D7C3-472E-9798-3ED510C93792}" destId="{B392397E-C617-4BC2-9130-5073BF412A38}" srcOrd="0" destOrd="0" parTransId="{D6B871C5-06D0-4D6A-B407-40B9C468A12F}" sibTransId="{63FEB37E-EC16-470B-8B74-0269FE505CFF}"/>
    <dgm:cxn modelId="{BE91BF90-16C3-4AD6-AD27-96208548239D}" type="presOf" srcId="{B392397E-C617-4BC2-9130-5073BF412A38}" destId="{E0222006-6B73-4C71-8A81-3EAC9AE877F1}" srcOrd="0" destOrd="0" presId="urn:microsoft.com/office/officeart/2005/8/layout/hierarchy3"/>
    <dgm:cxn modelId="{870D8A63-F238-4351-8985-8A371E88A8FC}" type="presOf" srcId="{7D38F167-C5F9-403C-AC7D-CB27F4A1C70E}" destId="{BD26B392-18F8-46E1-B008-5040AF1A395E}" srcOrd="0" destOrd="0" presId="urn:microsoft.com/office/officeart/2005/8/layout/hierarchy3"/>
    <dgm:cxn modelId="{5FEBB116-E865-4142-90D3-925F6607DC84}" type="presOf" srcId="{EF2FCBE2-A38F-4F48-B581-176735BD2473}" destId="{A8BC99B1-7396-4E42-BE6A-1D3DB3A6EDF5}" srcOrd="0" destOrd="0" presId="urn:microsoft.com/office/officeart/2005/8/layout/hierarchy3"/>
    <dgm:cxn modelId="{CBD71F58-676A-4B6E-8408-847C9CD72585}" srcId="{10664EAE-EC32-4CB3-8E99-A9F0E86A2D81}" destId="{C8F80C67-C97A-4559-9268-31C3E764C643}" srcOrd="2" destOrd="0" parTransId="{EF2FCBE2-A38F-4F48-B581-176735BD2473}" sibTransId="{6E89FC18-4E97-4881-B766-058E57E44809}"/>
    <dgm:cxn modelId="{813A159E-1D61-436A-B770-50845701AFEF}" type="presOf" srcId="{94169ADA-A190-4EBC-8FBB-545BC6C404F3}" destId="{1922774E-366B-407E-8AE5-0E9FE9768EA3}" srcOrd="0" destOrd="0" presId="urn:microsoft.com/office/officeart/2005/8/layout/hierarchy3"/>
    <dgm:cxn modelId="{A63831F3-4EE6-44E7-93DB-514CBC9C6EF6}" type="presOf" srcId="{A0406B45-3285-4E95-8C0C-25A6D9D000D6}" destId="{06D4F7DB-752A-435E-9C9C-E4B3816394F6}" srcOrd="0" destOrd="0" presId="urn:microsoft.com/office/officeart/2005/8/layout/hierarchy3"/>
    <dgm:cxn modelId="{44CB43F1-455A-4400-B42A-EB8E0E9F8583}" type="presParOf" srcId="{DB465BBE-BD40-4064-82A1-F1054ADB7028}" destId="{C97C6CBC-823C-416B-B3CA-7AD38E7BAEF5}" srcOrd="0" destOrd="0" presId="urn:microsoft.com/office/officeart/2005/8/layout/hierarchy3"/>
    <dgm:cxn modelId="{0AE5FAF8-8C97-4955-88B6-246EE6FE7889}" type="presParOf" srcId="{C97C6CBC-823C-416B-B3CA-7AD38E7BAEF5}" destId="{2C9FB84C-0FDE-4AE8-A8E9-49E96A0054F2}" srcOrd="0" destOrd="0" presId="urn:microsoft.com/office/officeart/2005/8/layout/hierarchy3"/>
    <dgm:cxn modelId="{2B8E2EE1-F304-4EC8-B2A6-BAFCB69D599C}" type="presParOf" srcId="{2C9FB84C-0FDE-4AE8-A8E9-49E96A0054F2}" destId="{48B48674-D27B-4F08-94A7-B3E5820BA554}" srcOrd="0" destOrd="0" presId="urn:microsoft.com/office/officeart/2005/8/layout/hierarchy3"/>
    <dgm:cxn modelId="{78B90BB8-E503-46BB-8228-27EEC17DDEFF}" type="presParOf" srcId="{2C9FB84C-0FDE-4AE8-A8E9-49E96A0054F2}" destId="{FEA30A5E-8B16-4245-97FB-E9C86AC4753C}" srcOrd="1" destOrd="0" presId="urn:microsoft.com/office/officeart/2005/8/layout/hierarchy3"/>
    <dgm:cxn modelId="{1A6F210C-2F20-4D10-9524-6126D4CF6B2B}" type="presParOf" srcId="{C97C6CBC-823C-416B-B3CA-7AD38E7BAEF5}" destId="{A4EB1C1E-34A9-4889-989A-E78730F4E246}" srcOrd="1" destOrd="0" presId="urn:microsoft.com/office/officeart/2005/8/layout/hierarchy3"/>
    <dgm:cxn modelId="{4F323E1E-3A0A-474A-A5F0-DD424B9EE45F}" type="presParOf" srcId="{A4EB1C1E-34A9-4889-989A-E78730F4E246}" destId="{9397D73D-D7A0-4FF1-9E48-85CFE0349CD0}" srcOrd="0" destOrd="0" presId="urn:microsoft.com/office/officeart/2005/8/layout/hierarchy3"/>
    <dgm:cxn modelId="{96120FB8-F8E7-4A99-85A1-264221CB0722}" type="presParOf" srcId="{A4EB1C1E-34A9-4889-989A-E78730F4E246}" destId="{E6F1F2D8-C52F-47A4-A874-6A39EDC71ABF}" srcOrd="1" destOrd="0" presId="urn:microsoft.com/office/officeart/2005/8/layout/hierarchy3"/>
    <dgm:cxn modelId="{3E1DE21E-A08B-4B40-B718-C7CCD94BACE4}" type="presParOf" srcId="{A4EB1C1E-34A9-4889-989A-E78730F4E246}" destId="{BD26B392-18F8-46E1-B008-5040AF1A395E}" srcOrd="2" destOrd="0" presId="urn:microsoft.com/office/officeart/2005/8/layout/hierarchy3"/>
    <dgm:cxn modelId="{FE41550B-F61E-41E0-9DAA-3CEC99FDF8BC}" type="presParOf" srcId="{A4EB1C1E-34A9-4889-989A-E78730F4E246}" destId="{7618953A-FDF9-491B-831A-E283580C8574}" srcOrd="3" destOrd="0" presId="urn:microsoft.com/office/officeart/2005/8/layout/hierarchy3"/>
    <dgm:cxn modelId="{D0CB1614-8FB1-409B-B173-6230E289ED9D}" type="presParOf" srcId="{A4EB1C1E-34A9-4889-989A-E78730F4E246}" destId="{A8BC99B1-7396-4E42-BE6A-1D3DB3A6EDF5}" srcOrd="4" destOrd="0" presId="urn:microsoft.com/office/officeart/2005/8/layout/hierarchy3"/>
    <dgm:cxn modelId="{AFB68199-BAC7-415B-8CE4-3E06F25230D7}" type="presParOf" srcId="{A4EB1C1E-34A9-4889-989A-E78730F4E246}" destId="{F7918B80-D3B3-4510-A243-02E1DCBDF7E5}" srcOrd="5" destOrd="0" presId="urn:microsoft.com/office/officeart/2005/8/layout/hierarchy3"/>
    <dgm:cxn modelId="{F775E5FE-30D2-48CC-90DD-7E3AFC2C07EE}" type="presParOf" srcId="{DB465BBE-BD40-4064-82A1-F1054ADB7028}" destId="{3F43D7E0-2D06-4D5D-BCCF-7A50570BE98D}" srcOrd="1" destOrd="0" presId="urn:microsoft.com/office/officeart/2005/8/layout/hierarchy3"/>
    <dgm:cxn modelId="{80152153-922A-4B55-8C94-58E6EAC19200}" type="presParOf" srcId="{3F43D7E0-2D06-4D5D-BCCF-7A50570BE98D}" destId="{40D1D630-80B1-4468-9AF3-3505D0ABB064}" srcOrd="0" destOrd="0" presId="urn:microsoft.com/office/officeart/2005/8/layout/hierarchy3"/>
    <dgm:cxn modelId="{98C7FA24-13FC-4EF6-BDB4-4190BCE6B542}" type="presParOf" srcId="{40D1D630-80B1-4468-9AF3-3505D0ABB064}" destId="{B64A91A4-BF13-4FC7-91C7-4BF1F6E48DCD}" srcOrd="0" destOrd="0" presId="urn:microsoft.com/office/officeart/2005/8/layout/hierarchy3"/>
    <dgm:cxn modelId="{D3E6478F-005C-4EE2-B151-181BE11B218A}" type="presParOf" srcId="{40D1D630-80B1-4468-9AF3-3505D0ABB064}" destId="{243D3DE5-DA3E-498E-BA01-A0A450EBA92C}" srcOrd="1" destOrd="0" presId="urn:microsoft.com/office/officeart/2005/8/layout/hierarchy3"/>
    <dgm:cxn modelId="{8DCC2090-EE73-4D70-9943-E08F9F2E968A}" type="presParOf" srcId="{3F43D7E0-2D06-4D5D-BCCF-7A50570BE98D}" destId="{6D5422C5-8265-40A8-BE87-82D88FE94050}" srcOrd="1" destOrd="0" presId="urn:microsoft.com/office/officeart/2005/8/layout/hierarchy3"/>
    <dgm:cxn modelId="{BBFAC9B8-54C0-4B24-9F74-A81C996FC246}" type="presParOf" srcId="{6D5422C5-8265-40A8-BE87-82D88FE94050}" destId="{331B458E-CB87-4042-8454-FA6F1A039A03}" srcOrd="0" destOrd="0" presId="urn:microsoft.com/office/officeart/2005/8/layout/hierarchy3"/>
    <dgm:cxn modelId="{11C3EE8A-0192-4F3C-B6EF-4ADBAE229AFA}" type="presParOf" srcId="{6D5422C5-8265-40A8-BE87-82D88FE94050}" destId="{E0222006-6B73-4C71-8A81-3EAC9AE877F1}" srcOrd="1" destOrd="0" presId="urn:microsoft.com/office/officeart/2005/8/layout/hierarchy3"/>
    <dgm:cxn modelId="{BA0811FD-BBC3-4527-A2DC-2E978DBBAA15}" type="presParOf" srcId="{6D5422C5-8265-40A8-BE87-82D88FE94050}" destId="{2EDE5D40-CFF0-495B-8CED-79CC9F4F2432}" srcOrd="2" destOrd="0" presId="urn:microsoft.com/office/officeart/2005/8/layout/hierarchy3"/>
    <dgm:cxn modelId="{009C52F5-397E-401B-A424-411920AE36AD}" type="presParOf" srcId="{6D5422C5-8265-40A8-BE87-82D88FE94050}" destId="{00823669-7218-46CD-A5BD-140EDB8427EB}" srcOrd="3" destOrd="0" presId="urn:microsoft.com/office/officeart/2005/8/layout/hierarchy3"/>
    <dgm:cxn modelId="{6E9CF33D-7E7A-4FA9-B1EF-749BE2DC3209}" type="presParOf" srcId="{6D5422C5-8265-40A8-BE87-82D88FE94050}" destId="{65854F9A-402B-47F6-B15F-2183719BF554}" srcOrd="4" destOrd="0" presId="urn:microsoft.com/office/officeart/2005/8/layout/hierarchy3"/>
    <dgm:cxn modelId="{0E6392EB-E303-4422-A6A3-6432194D55C8}" type="presParOf" srcId="{6D5422C5-8265-40A8-BE87-82D88FE94050}" destId="{96A2991B-10C4-4D3C-8B14-5EFDAC16D8CF}" srcOrd="5" destOrd="0" presId="urn:microsoft.com/office/officeart/2005/8/layout/hierarchy3"/>
    <dgm:cxn modelId="{656FEB89-9C9C-4F6A-B757-4B33E6C376B9}" type="presParOf" srcId="{6D5422C5-8265-40A8-BE87-82D88FE94050}" destId="{188A8C06-CFF6-4ACD-AF7C-E03D68437BA7}" srcOrd="6" destOrd="0" presId="urn:microsoft.com/office/officeart/2005/8/layout/hierarchy3"/>
    <dgm:cxn modelId="{1C0FA4CE-8D08-4EC5-8808-D8D666D2551B}" type="presParOf" srcId="{6D5422C5-8265-40A8-BE87-82D88FE94050}" destId="{5880E4F5-32F8-4F3B-B753-ED87ED4C9375}" srcOrd="7" destOrd="0" presId="urn:microsoft.com/office/officeart/2005/8/layout/hierarchy3"/>
    <dgm:cxn modelId="{3B254C51-347C-4A96-9EB1-903185A95A65}" type="presParOf" srcId="{DB465BBE-BD40-4064-82A1-F1054ADB7028}" destId="{743BAECC-5C80-4760-A8ED-074E56B9E17B}" srcOrd="2" destOrd="0" presId="urn:microsoft.com/office/officeart/2005/8/layout/hierarchy3"/>
    <dgm:cxn modelId="{F902231A-3D24-4D5E-B649-5B008874F317}" type="presParOf" srcId="{743BAECC-5C80-4760-A8ED-074E56B9E17B}" destId="{F60AEA3A-8608-4925-91F6-8CDE6B18F4D5}" srcOrd="0" destOrd="0" presId="urn:microsoft.com/office/officeart/2005/8/layout/hierarchy3"/>
    <dgm:cxn modelId="{C7124597-3CF0-4A1B-9DC1-76D9A4988D91}" type="presParOf" srcId="{F60AEA3A-8608-4925-91F6-8CDE6B18F4D5}" destId="{A538D99D-B206-48B9-9047-00C8F6461A18}" srcOrd="0" destOrd="0" presId="urn:microsoft.com/office/officeart/2005/8/layout/hierarchy3"/>
    <dgm:cxn modelId="{B695727C-0D60-4A45-A51E-0C776DAE5896}" type="presParOf" srcId="{F60AEA3A-8608-4925-91F6-8CDE6B18F4D5}" destId="{7377F371-6F0A-4343-AC0E-494E46BA8ACB}" srcOrd="1" destOrd="0" presId="urn:microsoft.com/office/officeart/2005/8/layout/hierarchy3"/>
    <dgm:cxn modelId="{31BB1E5A-910A-4D46-8A9C-9D8E11AF7EB9}" type="presParOf" srcId="{743BAECC-5C80-4760-A8ED-074E56B9E17B}" destId="{934555B1-722E-4832-A101-4C49C73C94DF}" srcOrd="1" destOrd="0" presId="urn:microsoft.com/office/officeart/2005/8/layout/hierarchy3"/>
    <dgm:cxn modelId="{9F7C47C6-4BAA-4A41-B5FE-6C7D0D754128}" type="presParOf" srcId="{934555B1-722E-4832-A101-4C49C73C94DF}" destId="{CC6CB157-FDB3-4BA0-A16D-8F54C5A74FA1}" srcOrd="0" destOrd="0" presId="urn:microsoft.com/office/officeart/2005/8/layout/hierarchy3"/>
    <dgm:cxn modelId="{D489F35A-FE15-4610-9729-7BDE7EEF607B}" type="presParOf" srcId="{934555B1-722E-4832-A101-4C49C73C94DF}" destId="{06D4F7DB-752A-435E-9C9C-E4B3816394F6}" srcOrd="1" destOrd="0" presId="urn:microsoft.com/office/officeart/2005/8/layout/hierarchy3"/>
    <dgm:cxn modelId="{95242A77-C6A0-41DE-BA58-2A5D2E973D47}" type="presParOf" srcId="{934555B1-722E-4832-A101-4C49C73C94DF}" destId="{6F74217F-5F0E-49B6-8061-845C6DE3A98B}" srcOrd="2" destOrd="0" presId="urn:microsoft.com/office/officeart/2005/8/layout/hierarchy3"/>
    <dgm:cxn modelId="{84387975-128C-44E0-87D0-DF420E8E007B}" type="presParOf" srcId="{934555B1-722E-4832-A101-4C49C73C94DF}" destId="{1922774E-366B-407E-8AE5-0E9FE9768EA3}" srcOrd="3" destOrd="0" presId="urn:microsoft.com/office/officeart/2005/8/layout/hierarchy3"/>
    <dgm:cxn modelId="{DBB33EFC-4E15-44F4-80F1-F81AADBDCE42}" type="presParOf" srcId="{934555B1-722E-4832-A101-4C49C73C94DF}" destId="{D6BDD6A1-84AD-4DEF-91EE-7C89A97F5454}" srcOrd="4" destOrd="0" presId="urn:microsoft.com/office/officeart/2005/8/layout/hierarchy3"/>
    <dgm:cxn modelId="{3C942B4B-F9D8-4CD0-8D31-C50AE6DF0396}" type="presParOf" srcId="{934555B1-722E-4832-A101-4C49C73C94DF}" destId="{336DD9D6-04D5-4359-92A0-9BF545B03CF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ADF37-0911-406D-B492-DB12F1B6E74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F175B-E33B-40A7-BC31-170125C15B0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Воздержитесь </a:t>
          </a: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абстрактных и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наукообразных 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рассуждений о всевозможных </a:t>
          </a:r>
          <a:r>
            <a:rPr lang="ru-RU" sz="2500" b="0" spc="-2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методологических 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основаниях,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парадигмах, </a:t>
          </a:r>
          <a:r>
            <a:rPr lang="ru-RU" sz="2500" b="0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подходах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500" b="0" spc="8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жизнеспособности</a:t>
          </a:r>
          <a:endParaRPr lang="ru-RU" sz="25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F943BC-1CFB-4F96-AAE0-7A2E7379DC34}" type="parTrans" cxnId="{CB491990-5A92-4CCA-B243-50145BB086B1}">
      <dgm:prSet/>
      <dgm:spPr/>
      <dgm:t>
        <a:bodyPr/>
        <a:lstStyle/>
        <a:p>
          <a:endParaRPr lang="ru-RU"/>
        </a:p>
      </dgm:t>
    </dgm:pt>
    <dgm:pt modelId="{A552A44D-6F10-4361-9061-CB948FA28BC6}" type="sibTrans" cxnId="{CB491990-5A92-4CCA-B243-50145BB086B1}">
      <dgm:prSet/>
      <dgm:spPr/>
      <dgm:t>
        <a:bodyPr/>
        <a:lstStyle/>
        <a:p>
          <a:endParaRPr lang="ru-RU"/>
        </a:p>
      </dgm:t>
    </dgm:pt>
    <dgm:pt modelId="{1815FD1B-13DA-4FA3-9995-9BC610197D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Систематизируйте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имеющуюся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вашей </a:t>
          </a:r>
          <a:r>
            <a:rPr lang="ru-RU" sz="2500" b="0" spc="-2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ОО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практику, </a:t>
          </a: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выделив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500" b="0" spc="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ней смысловые </a:t>
          </a: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блоки,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сгруппировав </a:t>
          </a: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различные 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формы работы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</a:t>
          </a: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детьми,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связав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их с </a:t>
          </a:r>
          <a:r>
            <a:rPr lang="ru-RU" sz="2500" b="0" spc="-2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целью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 задачами программы</a:t>
          </a:r>
          <a:endParaRPr lang="ru-RU" sz="25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1FBD50-5867-4653-A3B8-612B2A658766}" type="parTrans" cxnId="{BFE672D5-3A74-4D97-B05E-60D7AABFB385}">
      <dgm:prSet/>
      <dgm:spPr/>
      <dgm:t>
        <a:bodyPr/>
        <a:lstStyle/>
        <a:p>
          <a:endParaRPr lang="ru-RU"/>
        </a:p>
      </dgm:t>
    </dgm:pt>
    <dgm:pt modelId="{DE477F19-CE8B-41F6-90A0-17E280BD4151}" type="sibTrans" cxnId="{BFE672D5-3A74-4D97-B05E-60D7AABFB385}">
      <dgm:prSet/>
      <dgm:spPr/>
      <dgm:t>
        <a:bodyPr/>
        <a:lstStyle/>
        <a:p>
          <a:endParaRPr lang="ru-RU"/>
        </a:p>
      </dgm:t>
    </dgm:pt>
    <dgm:pt modelId="{91708685-F1E9-4F4C-A3D0-BC5E5BF3DAF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 старайтесь 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создать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неизменный и</a:t>
          </a:r>
          <a:r>
            <a:rPr lang="ru-RU" sz="2500" b="0" spc="6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</a:t>
          </a:r>
          <a:endParaRPr lang="ru-RU" sz="2500" b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500" b="0" spc="-1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подвергаемый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сомнению вариант</a:t>
          </a:r>
          <a:r>
            <a:rPr lang="ru-RU" sz="2500" b="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0" spc="-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программы</a:t>
          </a:r>
          <a:endParaRPr lang="ru-RU" sz="25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996CA-26FA-4C6F-954E-BDC95371176C}" type="parTrans" cxnId="{6BE33E46-D00D-47F9-9F87-AB1357133BAF}">
      <dgm:prSet/>
      <dgm:spPr/>
      <dgm:t>
        <a:bodyPr/>
        <a:lstStyle/>
        <a:p>
          <a:endParaRPr lang="ru-RU"/>
        </a:p>
      </dgm:t>
    </dgm:pt>
    <dgm:pt modelId="{4AFAADCF-988E-4F68-B3BC-9C3FCEAA4547}" type="sibTrans" cxnId="{6BE33E46-D00D-47F9-9F87-AB1357133BAF}">
      <dgm:prSet/>
      <dgm:spPr/>
      <dgm:t>
        <a:bodyPr/>
        <a:lstStyle/>
        <a:p>
          <a:endParaRPr lang="ru-RU"/>
        </a:p>
      </dgm:t>
    </dgm:pt>
    <dgm:pt modelId="{68D20CA8-2431-4D4C-A4EC-A15B2FF839C5}" type="pres">
      <dgm:prSet presAssocID="{379ADF37-0911-406D-B492-DB12F1B6E7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7E41D-0A3F-4196-931A-5206A8221B65}" type="pres">
      <dgm:prSet presAssocID="{151F175B-E33B-40A7-BC31-170125C15B0E}" presName="composite" presStyleCnt="0"/>
      <dgm:spPr/>
    </dgm:pt>
    <dgm:pt modelId="{E709D589-96E2-48D8-9214-35DA5DFBAAF3}" type="pres">
      <dgm:prSet presAssocID="{151F175B-E33B-40A7-BC31-170125C15B0E}" presName="imgShp" presStyleLbl="fgImgPlace1" presStyleIdx="0" presStyleCnt="3" custLinFactNeighborX="-87327"/>
      <dgm:spPr/>
    </dgm:pt>
    <dgm:pt modelId="{4D3ACF7A-2FC5-4E8B-B039-8C03CABD6407}" type="pres">
      <dgm:prSet presAssocID="{151F175B-E33B-40A7-BC31-170125C15B0E}" presName="txShp" presStyleLbl="node1" presStyleIdx="0" presStyleCnt="3" custScaleX="128167" custLinFactNeighborX="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40B01-ADBD-4A16-92D5-AAEA4BC2EF48}" type="pres">
      <dgm:prSet presAssocID="{A552A44D-6F10-4361-9061-CB948FA28BC6}" presName="spacing" presStyleCnt="0"/>
      <dgm:spPr/>
    </dgm:pt>
    <dgm:pt modelId="{55FD8850-9DCA-43B6-A588-AA34594FE590}" type="pres">
      <dgm:prSet presAssocID="{1815FD1B-13DA-4FA3-9995-9BC610197DA2}" presName="composite" presStyleCnt="0"/>
      <dgm:spPr/>
    </dgm:pt>
    <dgm:pt modelId="{34CA3D49-3509-4C87-AADF-F778AFDD0F70}" type="pres">
      <dgm:prSet presAssocID="{1815FD1B-13DA-4FA3-9995-9BC610197DA2}" presName="imgShp" presStyleLbl="fgImgPlace1" presStyleIdx="1" presStyleCnt="3" custLinFactNeighborX="-87327"/>
      <dgm:spPr/>
    </dgm:pt>
    <dgm:pt modelId="{276C547B-3E77-4178-818F-24B7CB5828AF}" type="pres">
      <dgm:prSet presAssocID="{1815FD1B-13DA-4FA3-9995-9BC610197DA2}" presName="txShp" presStyleLbl="node1" presStyleIdx="1" presStyleCnt="3" custScaleX="128167" custLinFactNeighborX="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F0176-6577-477F-B299-BDCB12CA3DFA}" type="pres">
      <dgm:prSet presAssocID="{DE477F19-CE8B-41F6-90A0-17E280BD4151}" presName="spacing" presStyleCnt="0"/>
      <dgm:spPr/>
    </dgm:pt>
    <dgm:pt modelId="{DD2E3101-5F1E-4CB5-928A-017ECB5B7132}" type="pres">
      <dgm:prSet presAssocID="{91708685-F1E9-4F4C-A3D0-BC5E5BF3DAF7}" presName="composite" presStyleCnt="0"/>
      <dgm:spPr/>
    </dgm:pt>
    <dgm:pt modelId="{75C4E335-7505-4573-8BA5-79BBBB24669E}" type="pres">
      <dgm:prSet presAssocID="{91708685-F1E9-4F4C-A3D0-BC5E5BF3DAF7}" presName="imgShp" presStyleLbl="fgImgPlace1" presStyleIdx="2" presStyleCnt="3" custLinFactNeighborX="-87327"/>
      <dgm:spPr/>
    </dgm:pt>
    <dgm:pt modelId="{D91F42EF-9226-4C64-ADAB-F07F271D7755}" type="pres">
      <dgm:prSet presAssocID="{91708685-F1E9-4F4C-A3D0-BC5E5BF3DAF7}" presName="txShp" presStyleLbl="node1" presStyleIdx="2" presStyleCnt="3" custScaleX="128167" custLinFactNeighborX="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AF320-F47B-4BFA-AE77-5B515C1E4DD5}" type="presOf" srcId="{91708685-F1E9-4F4C-A3D0-BC5E5BF3DAF7}" destId="{D91F42EF-9226-4C64-ADAB-F07F271D7755}" srcOrd="0" destOrd="0" presId="urn:microsoft.com/office/officeart/2005/8/layout/vList3"/>
    <dgm:cxn modelId="{6BE33E46-D00D-47F9-9F87-AB1357133BAF}" srcId="{379ADF37-0911-406D-B492-DB12F1B6E742}" destId="{91708685-F1E9-4F4C-A3D0-BC5E5BF3DAF7}" srcOrd="2" destOrd="0" parTransId="{BDF996CA-26FA-4C6F-954E-BDC95371176C}" sibTransId="{4AFAADCF-988E-4F68-B3BC-9C3FCEAA4547}"/>
    <dgm:cxn modelId="{79EEC842-576D-4FDE-9F90-92D7B5E3CFA2}" type="presOf" srcId="{1815FD1B-13DA-4FA3-9995-9BC610197DA2}" destId="{276C547B-3E77-4178-818F-24B7CB5828AF}" srcOrd="0" destOrd="0" presId="urn:microsoft.com/office/officeart/2005/8/layout/vList3"/>
    <dgm:cxn modelId="{CB491990-5A92-4CCA-B243-50145BB086B1}" srcId="{379ADF37-0911-406D-B492-DB12F1B6E742}" destId="{151F175B-E33B-40A7-BC31-170125C15B0E}" srcOrd="0" destOrd="0" parTransId="{8EF943BC-1CFB-4F96-AAE0-7A2E7379DC34}" sibTransId="{A552A44D-6F10-4361-9061-CB948FA28BC6}"/>
    <dgm:cxn modelId="{D7CA26A7-4CF0-4AD0-A927-36B80464A175}" type="presOf" srcId="{151F175B-E33B-40A7-BC31-170125C15B0E}" destId="{4D3ACF7A-2FC5-4E8B-B039-8C03CABD6407}" srcOrd="0" destOrd="0" presId="urn:microsoft.com/office/officeart/2005/8/layout/vList3"/>
    <dgm:cxn modelId="{BFE672D5-3A74-4D97-B05E-60D7AABFB385}" srcId="{379ADF37-0911-406D-B492-DB12F1B6E742}" destId="{1815FD1B-13DA-4FA3-9995-9BC610197DA2}" srcOrd="1" destOrd="0" parTransId="{761FBD50-5867-4653-A3B8-612B2A658766}" sibTransId="{DE477F19-CE8B-41F6-90A0-17E280BD4151}"/>
    <dgm:cxn modelId="{78989929-F092-4193-81DD-0FFA49C9BB4B}" type="presOf" srcId="{379ADF37-0911-406D-B492-DB12F1B6E742}" destId="{68D20CA8-2431-4D4C-A4EC-A15B2FF839C5}" srcOrd="0" destOrd="0" presId="urn:microsoft.com/office/officeart/2005/8/layout/vList3"/>
    <dgm:cxn modelId="{BDC2D54D-FA18-4166-AEB1-54CFE99209E4}" type="presParOf" srcId="{68D20CA8-2431-4D4C-A4EC-A15B2FF839C5}" destId="{3957E41D-0A3F-4196-931A-5206A8221B65}" srcOrd="0" destOrd="0" presId="urn:microsoft.com/office/officeart/2005/8/layout/vList3"/>
    <dgm:cxn modelId="{2852B3DE-AE9F-4B3D-BF2C-58BE7B8D62D3}" type="presParOf" srcId="{3957E41D-0A3F-4196-931A-5206A8221B65}" destId="{E709D589-96E2-48D8-9214-35DA5DFBAAF3}" srcOrd="0" destOrd="0" presId="urn:microsoft.com/office/officeart/2005/8/layout/vList3"/>
    <dgm:cxn modelId="{ABFB5F8D-C15B-4D5B-95EB-224C8EFBD02C}" type="presParOf" srcId="{3957E41D-0A3F-4196-931A-5206A8221B65}" destId="{4D3ACF7A-2FC5-4E8B-B039-8C03CABD6407}" srcOrd="1" destOrd="0" presId="urn:microsoft.com/office/officeart/2005/8/layout/vList3"/>
    <dgm:cxn modelId="{9AE5C1BA-E9E9-48FB-A28C-FAF1BB0CA923}" type="presParOf" srcId="{68D20CA8-2431-4D4C-A4EC-A15B2FF839C5}" destId="{D3840B01-ADBD-4A16-92D5-AAEA4BC2EF48}" srcOrd="1" destOrd="0" presId="urn:microsoft.com/office/officeart/2005/8/layout/vList3"/>
    <dgm:cxn modelId="{F66D7A0E-75AD-4AD2-BBFE-5069942C6DF8}" type="presParOf" srcId="{68D20CA8-2431-4D4C-A4EC-A15B2FF839C5}" destId="{55FD8850-9DCA-43B6-A588-AA34594FE590}" srcOrd="2" destOrd="0" presId="urn:microsoft.com/office/officeart/2005/8/layout/vList3"/>
    <dgm:cxn modelId="{9C9E32F3-658B-44EC-BBC1-A383526D9FE4}" type="presParOf" srcId="{55FD8850-9DCA-43B6-A588-AA34594FE590}" destId="{34CA3D49-3509-4C87-AADF-F778AFDD0F70}" srcOrd="0" destOrd="0" presId="urn:microsoft.com/office/officeart/2005/8/layout/vList3"/>
    <dgm:cxn modelId="{92585D7C-1357-4021-9B7B-B8B3E2943EF2}" type="presParOf" srcId="{55FD8850-9DCA-43B6-A588-AA34594FE590}" destId="{276C547B-3E77-4178-818F-24B7CB5828AF}" srcOrd="1" destOrd="0" presId="urn:microsoft.com/office/officeart/2005/8/layout/vList3"/>
    <dgm:cxn modelId="{10402555-2B42-47E7-BF6E-9089A9DAD569}" type="presParOf" srcId="{68D20CA8-2431-4D4C-A4EC-A15B2FF839C5}" destId="{7A6F0176-6577-477F-B299-BDCB12CA3DFA}" srcOrd="3" destOrd="0" presId="urn:microsoft.com/office/officeart/2005/8/layout/vList3"/>
    <dgm:cxn modelId="{CC52162A-3337-4B8A-8188-D0C761C89DD1}" type="presParOf" srcId="{68D20CA8-2431-4D4C-A4EC-A15B2FF839C5}" destId="{DD2E3101-5F1E-4CB5-928A-017ECB5B7132}" srcOrd="4" destOrd="0" presId="urn:microsoft.com/office/officeart/2005/8/layout/vList3"/>
    <dgm:cxn modelId="{26BE1F57-5ECB-4319-8246-872B810ED686}" type="presParOf" srcId="{DD2E3101-5F1E-4CB5-928A-017ECB5B7132}" destId="{75C4E335-7505-4573-8BA5-79BBBB24669E}" srcOrd="0" destOrd="0" presId="urn:microsoft.com/office/officeart/2005/8/layout/vList3"/>
    <dgm:cxn modelId="{25BFD71E-7827-47C2-96C7-5A155B3ED561}" type="presParOf" srcId="{DD2E3101-5F1E-4CB5-928A-017ECB5B7132}" destId="{D91F42EF-9226-4C64-ADAB-F07F271D77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572A28-0821-4C90-B9A3-F63E261D7D6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B5E31-D4A2-427C-A2A0-8D123B874C2C}">
      <dgm:prSet phldrT="[Текст]" phldr="1"/>
      <dgm:spPr/>
      <dgm:t>
        <a:bodyPr/>
        <a:lstStyle/>
        <a:p>
          <a:endParaRPr lang="ru-RU"/>
        </a:p>
      </dgm:t>
    </dgm:pt>
    <dgm:pt modelId="{B1EF8416-DD81-4AB8-8B3F-A9BF99C6DCD5}" type="parTrans" cxnId="{506A9424-441A-4466-91B9-2EE16CDFF5F4}">
      <dgm:prSet/>
      <dgm:spPr/>
      <dgm:t>
        <a:bodyPr/>
        <a:lstStyle/>
        <a:p>
          <a:endParaRPr lang="ru-RU"/>
        </a:p>
      </dgm:t>
    </dgm:pt>
    <dgm:pt modelId="{F2A554DD-AF17-4290-9CAE-DD41E058E2D8}" type="sibTrans" cxnId="{506A9424-441A-4466-91B9-2EE16CDFF5F4}">
      <dgm:prSet/>
      <dgm:spPr/>
      <dgm:t>
        <a:bodyPr/>
        <a:lstStyle/>
        <a:p>
          <a:endParaRPr lang="ru-RU"/>
        </a:p>
      </dgm:t>
    </dgm:pt>
    <dgm:pt modelId="{3656A2C0-5A5B-41C9-B67F-E60DAC2131BD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Создаём команду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8097F45F-DA34-4661-AC05-358B9D9890AE}" type="parTrans" cxnId="{3422C005-3E9B-42CC-B24D-A36253D139DC}">
      <dgm:prSet/>
      <dgm:spPr/>
      <dgm:t>
        <a:bodyPr/>
        <a:lstStyle/>
        <a:p>
          <a:endParaRPr lang="ru-RU"/>
        </a:p>
      </dgm:t>
    </dgm:pt>
    <dgm:pt modelId="{8A6FE32F-880E-4E58-9E38-4B0FC3199D6E}" type="sibTrans" cxnId="{3422C005-3E9B-42CC-B24D-A36253D139DC}">
      <dgm:prSet/>
      <dgm:spPr/>
      <dgm:t>
        <a:bodyPr/>
        <a:lstStyle/>
        <a:p>
          <a:endParaRPr lang="ru-RU"/>
        </a:p>
      </dgm:t>
    </dgm:pt>
    <dgm:pt modelId="{6008088E-5167-4AD2-B37B-017018FAADF8}">
      <dgm:prSet phldrT="[Текст]" phldr="1"/>
      <dgm:spPr/>
      <dgm:t>
        <a:bodyPr/>
        <a:lstStyle/>
        <a:p>
          <a:endParaRPr lang="ru-RU"/>
        </a:p>
      </dgm:t>
    </dgm:pt>
    <dgm:pt modelId="{022387E7-EFD5-43A3-8450-ACCD025A0673}" type="parTrans" cxnId="{9713C59C-7A22-4C08-90D5-3B36896BA0CF}">
      <dgm:prSet/>
      <dgm:spPr/>
      <dgm:t>
        <a:bodyPr/>
        <a:lstStyle/>
        <a:p>
          <a:endParaRPr lang="ru-RU"/>
        </a:p>
      </dgm:t>
    </dgm:pt>
    <dgm:pt modelId="{7FA27AB1-1EFE-4688-BE5B-2E02DEDD9C25}" type="sibTrans" cxnId="{9713C59C-7A22-4C08-90D5-3B36896BA0CF}">
      <dgm:prSet/>
      <dgm:spPr/>
      <dgm:t>
        <a:bodyPr/>
        <a:lstStyle/>
        <a:p>
          <a:endParaRPr lang="ru-RU"/>
        </a:p>
      </dgm:t>
    </dgm:pt>
    <dgm:pt modelId="{30532DF3-F4CA-4F5F-98CD-9D7EDC2F1B4D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Анализируем основные понятия и текущую ситуацию в ОО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CEAE5C5-3D0F-4AC3-91E1-25F565CEF71C}" type="parTrans" cxnId="{AD09E800-F429-4009-B6B9-13CEEAAA3C16}">
      <dgm:prSet/>
      <dgm:spPr/>
      <dgm:t>
        <a:bodyPr/>
        <a:lstStyle/>
        <a:p>
          <a:endParaRPr lang="ru-RU"/>
        </a:p>
      </dgm:t>
    </dgm:pt>
    <dgm:pt modelId="{EFE95E0C-4466-45A5-BD48-E79E6F0A7CB9}" type="sibTrans" cxnId="{AD09E800-F429-4009-B6B9-13CEEAAA3C16}">
      <dgm:prSet/>
      <dgm:spPr/>
      <dgm:t>
        <a:bodyPr/>
        <a:lstStyle/>
        <a:p>
          <a:endParaRPr lang="ru-RU"/>
        </a:p>
      </dgm:t>
    </dgm:pt>
    <dgm:pt modelId="{1EBB59C5-C80C-40EB-8C68-73EE9126B301}">
      <dgm:prSet phldrT="[Текст]" phldr="1"/>
      <dgm:spPr/>
      <dgm:t>
        <a:bodyPr/>
        <a:lstStyle/>
        <a:p>
          <a:endParaRPr lang="ru-RU"/>
        </a:p>
      </dgm:t>
    </dgm:pt>
    <dgm:pt modelId="{3797B41E-A70F-4FED-B157-0B6EBC6F6D86}" type="parTrans" cxnId="{457F2E41-B047-4E2A-93EC-FB0B6258F620}">
      <dgm:prSet/>
      <dgm:spPr/>
      <dgm:t>
        <a:bodyPr/>
        <a:lstStyle/>
        <a:p>
          <a:endParaRPr lang="ru-RU"/>
        </a:p>
      </dgm:t>
    </dgm:pt>
    <dgm:pt modelId="{9FE2FF95-A2FB-4EF1-9C36-0092086FC408}" type="sibTrans" cxnId="{457F2E41-B047-4E2A-93EC-FB0B6258F620}">
      <dgm:prSet/>
      <dgm:spPr/>
      <dgm:t>
        <a:bodyPr/>
        <a:lstStyle/>
        <a:p>
          <a:endParaRPr lang="ru-RU"/>
        </a:p>
      </dgm:t>
    </dgm:pt>
    <dgm:pt modelId="{6D427A10-269C-4936-AE46-9643521D3D9D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Продумываем структуру программы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8ED7ED73-2C38-46B1-983F-5425E48EE5C4}" type="parTrans" cxnId="{B842B964-832A-4BB5-9443-1DCFF0BF575D}">
      <dgm:prSet/>
      <dgm:spPr/>
      <dgm:t>
        <a:bodyPr/>
        <a:lstStyle/>
        <a:p>
          <a:endParaRPr lang="ru-RU"/>
        </a:p>
      </dgm:t>
    </dgm:pt>
    <dgm:pt modelId="{E2AC52EA-6CD0-4CA9-8E68-3BFD27BB6AB8}" type="sibTrans" cxnId="{B842B964-832A-4BB5-9443-1DCFF0BF575D}">
      <dgm:prSet/>
      <dgm:spPr/>
      <dgm:t>
        <a:bodyPr/>
        <a:lstStyle/>
        <a:p>
          <a:endParaRPr lang="ru-RU"/>
        </a:p>
      </dgm:t>
    </dgm:pt>
    <dgm:pt modelId="{4060CC01-1C87-4D64-971E-674CFF0B508D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Приступаем к разработке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8CE7F7B2-D311-427C-A825-B735F88C4B73}" type="parTrans" cxnId="{6A8719B6-A58E-4D91-BB88-0AFB80E63466}">
      <dgm:prSet/>
      <dgm:spPr/>
      <dgm:t>
        <a:bodyPr/>
        <a:lstStyle/>
        <a:p>
          <a:endParaRPr lang="ru-RU"/>
        </a:p>
      </dgm:t>
    </dgm:pt>
    <dgm:pt modelId="{E453FC1A-8D6F-410C-8D34-115F4D21816D}" type="sibTrans" cxnId="{6A8719B6-A58E-4D91-BB88-0AFB80E63466}">
      <dgm:prSet/>
      <dgm:spPr/>
      <dgm:t>
        <a:bodyPr/>
        <a:lstStyle/>
        <a:p>
          <a:endParaRPr lang="ru-RU"/>
        </a:p>
      </dgm:t>
    </dgm:pt>
    <dgm:pt modelId="{474D176B-105E-4F35-B6EF-5A5366494CC7}">
      <dgm:prSet phldrT="[Текст]"/>
      <dgm:spPr/>
      <dgm:t>
        <a:bodyPr/>
        <a:lstStyle/>
        <a:p>
          <a:endParaRPr lang="ru-RU" dirty="0"/>
        </a:p>
      </dgm:t>
    </dgm:pt>
    <dgm:pt modelId="{AC03D935-6C15-42B9-B61C-29687819E16E}" type="parTrans" cxnId="{E5FBBA93-C222-4B23-A731-AF39CC8A96F6}">
      <dgm:prSet/>
      <dgm:spPr/>
      <dgm:t>
        <a:bodyPr/>
        <a:lstStyle/>
        <a:p>
          <a:endParaRPr lang="ru-RU"/>
        </a:p>
      </dgm:t>
    </dgm:pt>
    <dgm:pt modelId="{B1402257-BD86-41C9-93AB-5BFE4B7C546D}" type="sibTrans" cxnId="{E5FBBA93-C222-4B23-A731-AF39CC8A96F6}">
      <dgm:prSet/>
      <dgm:spPr/>
      <dgm:t>
        <a:bodyPr/>
        <a:lstStyle/>
        <a:p>
          <a:endParaRPr lang="ru-RU"/>
        </a:p>
      </dgm:t>
    </dgm:pt>
    <dgm:pt modelId="{F4067B7D-5D77-427E-9D48-26FB2200667B}" type="pres">
      <dgm:prSet presAssocID="{D3572A28-0821-4C90-B9A3-F63E261D7D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17D60-1120-479B-A8EF-14F290A43D4C}" type="pres">
      <dgm:prSet presAssocID="{C50B5E31-D4A2-427C-A2A0-8D123B874C2C}" presName="composite" presStyleCnt="0"/>
      <dgm:spPr/>
    </dgm:pt>
    <dgm:pt modelId="{A3C8F2E5-26FB-43DF-9915-9C081C7DAE0E}" type="pres">
      <dgm:prSet presAssocID="{C50B5E31-D4A2-427C-A2A0-8D123B874C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E6922-CC27-4D51-BD11-33EF7832C565}" type="pres">
      <dgm:prSet presAssocID="{C50B5E31-D4A2-427C-A2A0-8D123B874C2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47654-2DDC-4EA1-A3B7-672DB3F18048}" type="pres">
      <dgm:prSet presAssocID="{F2A554DD-AF17-4290-9CAE-DD41E058E2D8}" presName="sp" presStyleCnt="0"/>
      <dgm:spPr/>
    </dgm:pt>
    <dgm:pt modelId="{7780E622-7BA7-4488-90A9-BD9A2E129ED2}" type="pres">
      <dgm:prSet presAssocID="{6008088E-5167-4AD2-B37B-017018FAADF8}" presName="composite" presStyleCnt="0"/>
      <dgm:spPr/>
    </dgm:pt>
    <dgm:pt modelId="{55D88303-D6C4-46DE-A8CF-5589792B5046}" type="pres">
      <dgm:prSet presAssocID="{6008088E-5167-4AD2-B37B-017018FAADF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F458-D94C-4E23-B291-4B1BA9F1AEEB}" type="pres">
      <dgm:prSet presAssocID="{6008088E-5167-4AD2-B37B-017018FAADF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57F17-F03D-4AC7-A4A6-929CF600A1F1}" type="pres">
      <dgm:prSet presAssocID="{7FA27AB1-1EFE-4688-BE5B-2E02DEDD9C25}" presName="sp" presStyleCnt="0"/>
      <dgm:spPr/>
    </dgm:pt>
    <dgm:pt modelId="{6822F967-6831-4F69-AB94-AC30A96DF0AA}" type="pres">
      <dgm:prSet presAssocID="{1EBB59C5-C80C-40EB-8C68-73EE9126B301}" presName="composite" presStyleCnt="0"/>
      <dgm:spPr/>
    </dgm:pt>
    <dgm:pt modelId="{185531AA-6A8B-4526-A108-BBCFB0975494}" type="pres">
      <dgm:prSet presAssocID="{1EBB59C5-C80C-40EB-8C68-73EE9126B30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D2714-C4D6-4676-8564-3373D22BF648}" type="pres">
      <dgm:prSet presAssocID="{1EBB59C5-C80C-40EB-8C68-73EE9126B30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B0377-D247-4267-894B-C688621817E5}" type="pres">
      <dgm:prSet presAssocID="{9FE2FF95-A2FB-4EF1-9C36-0092086FC408}" presName="sp" presStyleCnt="0"/>
      <dgm:spPr/>
    </dgm:pt>
    <dgm:pt modelId="{562861A7-2292-4EE4-8DE7-6275799BAA9C}" type="pres">
      <dgm:prSet presAssocID="{474D176B-105E-4F35-B6EF-5A5366494CC7}" presName="composite" presStyleCnt="0"/>
      <dgm:spPr/>
    </dgm:pt>
    <dgm:pt modelId="{E4030F58-3B0A-48F3-99DE-BBACA2F33685}" type="pres">
      <dgm:prSet presAssocID="{474D176B-105E-4F35-B6EF-5A5366494C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B08A-9A57-4451-9E4F-CBE2CCB11D94}" type="pres">
      <dgm:prSet presAssocID="{474D176B-105E-4F35-B6EF-5A5366494CC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698E5-CADA-4606-BAAA-D7E214E3D07A}" type="presOf" srcId="{4060CC01-1C87-4D64-971E-674CFF0B508D}" destId="{347EB08A-9A57-4451-9E4F-CBE2CCB11D94}" srcOrd="0" destOrd="0" presId="urn:microsoft.com/office/officeart/2005/8/layout/chevron2"/>
    <dgm:cxn modelId="{506A9424-441A-4466-91B9-2EE16CDFF5F4}" srcId="{D3572A28-0821-4C90-B9A3-F63E261D7D62}" destId="{C50B5E31-D4A2-427C-A2A0-8D123B874C2C}" srcOrd="0" destOrd="0" parTransId="{B1EF8416-DD81-4AB8-8B3F-A9BF99C6DCD5}" sibTransId="{F2A554DD-AF17-4290-9CAE-DD41E058E2D8}"/>
    <dgm:cxn modelId="{CD7EAF03-DDC7-446F-A0B8-E338F96240A5}" type="presOf" srcId="{D3572A28-0821-4C90-B9A3-F63E261D7D62}" destId="{F4067B7D-5D77-427E-9D48-26FB2200667B}" srcOrd="0" destOrd="0" presId="urn:microsoft.com/office/officeart/2005/8/layout/chevron2"/>
    <dgm:cxn modelId="{3422C005-3E9B-42CC-B24D-A36253D139DC}" srcId="{C50B5E31-D4A2-427C-A2A0-8D123B874C2C}" destId="{3656A2C0-5A5B-41C9-B67F-E60DAC2131BD}" srcOrd="0" destOrd="0" parTransId="{8097F45F-DA34-4661-AC05-358B9D9890AE}" sibTransId="{8A6FE32F-880E-4E58-9E38-4B0FC3199D6E}"/>
    <dgm:cxn modelId="{532DFC6D-0319-412F-A3DF-B25392EE0067}" type="presOf" srcId="{30532DF3-F4CA-4F5F-98CD-9D7EDC2F1B4D}" destId="{85B2F458-D94C-4E23-B291-4B1BA9F1AEEB}" srcOrd="0" destOrd="0" presId="urn:microsoft.com/office/officeart/2005/8/layout/chevron2"/>
    <dgm:cxn modelId="{457F2E41-B047-4E2A-93EC-FB0B6258F620}" srcId="{D3572A28-0821-4C90-B9A3-F63E261D7D62}" destId="{1EBB59C5-C80C-40EB-8C68-73EE9126B301}" srcOrd="2" destOrd="0" parTransId="{3797B41E-A70F-4FED-B157-0B6EBC6F6D86}" sibTransId="{9FE2FF95-A2FB-4EF1-9C36-0092086FC408}"/>
    <dgm:cxn modelId="{B842B964-832A-4BB5-9443-1DCFF0BF575D}" srcId="{1EBB59C5-C80C-40EB-8C68-73EE9126B301}" destId="{6D427A10-269C-4936-AE46-9643521D3D9D}" srcOrd="0" destOrd="0" parTransId="{8ED7ED73-2C38-46B1-983F-5425E48EE5C4}" sibTransId="{E2AC52EA-6CD0-4CA9-8E68-3BFD27BB6AB8}"/>
    <dgm:cxn modelId="{6A8719B6-A58E-4D91-BB88-0AFB80E63466}" srcId="{474D176B-105E-4F35-B6EF-5A5366494CC7}" destId="{4060CC01-1C87-4D64-971E-674CFF0B508D}" srcOrd="0" destOrd="0" parTransId="{8CE7F7B2-D311-427C-A825-B735F88C4B73}" sibTransId="{E453FC1A-8D6F-410C-8D34-115F4D21816D}"/>
    <dgm:cxn modelId="{E6EB4ABC-B068-437E-94DE-D1A45523993F}" type="presOf" srcId="{6008088E-5167-4AD2-B37B-017018FAADF8}" destId="{55D88303-D6C4-46DE-A8CF-5589792B5046}" srcOrd="0" destOrd="0" presId="urn:microsoft.com/office/officeart/2005/8/layout/chevron2"/>
    <dgm:cxn modelId="{9713C59C-7A22-4C08-90D5-3B36896BA0CF}" srcId="{D3572A28-0821-4C90-B9A3-F63E261D7D62}" destId="{6008088E-5167-4AD2-B37B-017018FAADF8}" srcOrd="1" destOrd="0" parTransId="{022387E7-EFD5-43A3-8450-ACCD025A0673}" sibTransId="{7FA27AB1-1EFE-4688-BE5B-2E02DEDD9C25}"/>
    <dgm:cxn modelId="{891A4FC6-21A4-4403-BE43-C6AD8C176826}" type="presOf" srcId="{6D427A10-269C-4936-AE46-9643521D3D9D}" destId="{5E3D2714-C4D6-4676-8564-3373D22BF648}" srcOrd="0" destOrd="0" presId="urn:microsoft.com/office/officeart/2005/8/layout/chevron2"/>
    <dgm:cxn modelId="{C6839CB3-87FB-4D53-B845-130CB16424B8}" type="presOf" srcId="{3656A2C0-5A5B-41C9-B67F-E60DAC2131BD}" destId="{FB4E6922-CC27-4D51-BD11-33EF7832C565}" srcOrd="0" destOrd="0" presId="urn:microsoft.com/office/officeart/2005/8/layout/chevron2"/>
    <dgm:cxn modelId="{AD09E800-F429-4009-B6B9-13CEEAAA3C16}" srcId="{6008088E-5167-4AD2-B37B-017018FAADF8}" destId="{30532DF3-F4CA-4F5F-98CD-9D7EDC2F1B4D}" srcOrd="0" destOrd="0" parTransId="{BCEAE5C5-3D0F-4AC3-91E1-25F565CEF71C}" sibTransId="{EFE95E0C-4466-45A5-BD48-E79E6F0A7CB9}"/>
    <dgm:cxn modelId="{E55B5B01-2320-4DCE-AEC6-49BFF7591AE2}" type="presOf" srcId="{1EBB59C5-C80C-40EB-8C68-73EE9126B301}" destId="{185531AA-6A8B-4526-A108-BBCFB0975494}" srcOrd="0" destOrd="0" presId="urn:microsoft.com/office/officeart/2005/8/layout/chevron2"/>
    <dgm:cxn modelId="{88A7B536-6E6B-4BAC-992D-1157FAA432D2}" type="presOf" srcId="{C50B5E31-D4A2-427C-A2A0-8D123B874C2C}" destId="{A3C8F2E5-26FB-43DF-9915-9C081C7DAE0E}" srcOrd="0" destOrd="0" presId="urn:microsoft.com/office/officeart/2005/8/layout/chevron2"/>
    <dgm:cxn modelId="{84F74EAD-EC24-4A72-8E2D-3BAF8BE5DDE6}" type="presOf" srcId="{474D176B-105E-4F35-B6EF-5A5366494CC7}" destId="{E4030F58-3B0A-48F3-99DE-BBACA2F33685}" srcOrd="0" destOrd="0" presId="urn:microsoft.com/office/officeart/2005/8/layout/chevron2"/>
    <dgm:cxn modelId="{E5FBBA93-C222-4B23-A731-AF39CC8A96F6}" srcId="{D3572A28-0821-4C90-B9A3-F63E261D7D62}" destId="{474D176B-105E-4F35-B6EF-5A5366494CC7}" srcOrd="3" destOrd="0" parTransId="{AC03D935-6C15-42B9-B61C-29687819E16E}" sibTransId="{B1402257-BD86-41C9-93AB-5BFE4B7C546D}"/>
    <dgm:cxn modelId="{9D67E3D4-EA53-4F39-8EE9-1B48E2F388F5}" type="presParOf" srcId="{F4067B7D-5D77-427E-9D48-26FB2200667B}" destId="{CD117D60-1120-479B-A8EF-14F290A43D4C}" srcOrd="0" destOrd="0" presId="urn:microsoft.com/office/officeart/2005/8/layout/chevron2"/>
    <dgm:cxn modelId="{7F173960-A699-4BAF-BCF3-D09A0EEF6D86}" type="presParOf" srcId="{CD117D60-1120-479B-A8EF-14F290A43D4C}" destId="{A3C8F2E5-26FB-43DF-9915-9C081C7DAE0E}" srcOrd="0" destOrd="0" presId="urn:microsoft.com/office/officeart/2005/8/layout/chevron2"/>
    <dgm:cxn modelId="{DDD937A3-F982-40F4-829D-6EFC5E8E1BB9}" type="presParOf" srcId="{CD117D60-1120-479B-A8EF-14F290A43D4C}" destId="{FB4E6922-CC27-4D51-BD11-33EF7832C565}" srcOrd="1" destOrd="0" presId="urn:microsoft.com/office/officeart/2005/8/layout/chevron2"/>
    <dgm:cxn modelId="{2AD5F464-A141-46EC-854B-0CD54F1A412A}" type="presParOf" srcId="{F4067B7D-5D77-427E-9D48-26FB2200667B}" destId="{0E047654-2DDC-4EA1-A3B7-672DB3F18048}" srcOrd="1" destOrd="0" presId="urn:microsoft.com/office/officeart/2005/8/layout/chevron2"/>
    <dgm:cxn modelId="{7D3A2F37-2016-4A0E-BE9F-E7832901F77C}" type="presParOf" srcId="{F4067B7D-5D77-427E-9D48-26FB2200667B}" destId="{7780E622-7BA7-4488-90A9-BD9A2E129ED2}" srcOrd="2" destOrd="0" presId="urn:microsoft.com/office/officeart/2005/8/layout/chevron2"/>
    <dgm:cxn modelId="{0B587448-2458-4EC1-A644-C25E3B50E046}" type="presParOf" srcId="{7780E622-7BA7-4488-90A9-BD9A2E129ED2}" destId="{55D88303-D6C4-46DE-A8CF-5589792B5046}" srcOrd="0" destOrd="0" presId="urn:microsoft.com/office/officeart/2005/8/layout/chevron2"/>
    <dgm:cxn modelId="{F90A9D98-74B1-4C9E-8A2B-32EE2506A972}" type="presParOf" srcId="{7780E622-7BA7-4488-90A9-BD9A2E129ED2}" destId="{85B2F458-D94C-4E23-B291-4B1BA9F1AEEB}" srcOrd="1" destOrd="0" presId="urn:microsoft.com/office/officeart/2005/8/layout/chevron2"/>
    <dgm:cxn modelId="{BB2BAB96-7813-498E-B3F1-F2E4102798FB}" type="presParOf" srcId="{F4067B7D-5D77-427E-9D48-26FB2200667B}" destId="{51B57F17-F03D-4AC7-A4A6-929CF600A1F1}" srcOrd="3" destOrd="0" presId="urn:microsoft.com/office/officeart/2005/8/layout/chevron2"/>
    <dgm:cxn modelId="{7A5569A3-822C-4E44-8E38-97E9995C3AF7}" type="presParOf" srcId="{F4067B7D-5D77-427E-9D48-26FB2200667B}" destId="{6822F967-6831-4F69-AB94-AC30A96DF0AA}" srcOrd="4" destOrd="0" presId="urn:microsoft.com/office/officeart/2005/8/layout/chevron2"/>
    <dgm:cxn modelId="{68A661A1-8CC8-4BE7-B385-64E63B62D22B}" type="presParOf" srcId="{6822F967-6831-4F69-AB94-AC30A96DF0AA}" destId="{185531AA-6A8B-4526-A108-BBCFB0975494}" srcOrd="0" destOrd="0" presId="urn:microsoft.com/office/officeart/2005/8/layout/chevron2"/>
    <dgm:cxn modelId="{7A2BE065-AE31-4AF6-99C4-754ED9717584}" type="presParOf" srcId="{6822F967-6831-4F69-AB94-AC30A96DF0AA}" destId="{5E3D2714-C4D6-4676-8564-3373D22BF648}" srcOrd="1" destOrd="0" presId="urn:microsoft.com/office/officeart/2005/8/layout/chevron2"/>
    <dgm:cxn modelId="{2803A70D-9A2B-4204-BEE1-78E4698F7262}" type="presParOf" srcId="{F4067B7D-5D77-427E-9D48-26FB2200667B}" destId="{CCCB0377-D247-4267-894B-C688621817E5}" srcOrd="5" destOrd="0" presId="urn:microsoft.com/office/officeart/2005/8/layout/chevron2"/>
    <dgm:cxn modelId="{33814FFE-DF0C-466F-BF7C-2C889A4EB5B1}" type="presParOf" srcId="{F4067B7D-5D77-427E-9D48-26FB2200667B}" destId="{562861A7-2292-4EE4-8DE7-6275799BAA9C}" srcOrd="6" destOrd="0" presId="urn:microsoft.com/office/officeart/2005/8/layout/chevron2"/>
    <dgm:cxn modelId="{D1766372-B6FA-49C9-AE81-ABF886D1AFF0}" type="presParOf" srcId="{562861A7-2292-4EE4-8DE7-6275799BAA9C}" destId="{E4030F58-3B0A-48F3-99DE-BBACA2F33685}" srcOrd="0" destOrd="0" presId="urn:microsoft.com/office/officeart/2005/8/layout/chevron2"/>
    <dgm:cxn modelId="{C3DD147D-5645-49B5-B645-B5F28C241C78}" type="presParOf" srcId="{562861A7-2292-4EE4-8DE7-6275799BAA9C}" destId="{347EB08A-9A57-4451-9E4F-CBE2CCB11D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59E16E-1D1B-4372-9D5A-0B52381454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D42209-6075-498D-8CAB-030126BA006C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BADF794-4B5E-4CA4-8C42-541F075018F3}" type="parTrans" cxnId="{BC1187BA-83CC-489D-89E6-439C32DA992D}">
      <dgm:prSet/>
      <dgm:spPr/>
      <dgm:t>
        <a:bodyPr/>
        <a:lstStyle/>
        <a:p>
          <a:endParaRPr lang="ru-RU"/>
        </a:p>
      </dgm:t>
    </dgm:pt>
    <dgm:pt modelId="{61683FA2-4354-4CD7-B6B2-940B5769EA97}" type="sibTrans" cxnId="{BC1187BA-83CC-489D-89E6-439C32DA992D}">
      <dgm:prSet/>
      <dgm:spPr/>
      <dgm:t>
        <a:bodyPr/>
        <a:lstStyle/>
        <a:p>
          <a:endParaRPr lang="ru-RU"/>
        </a:p>
      </dgm:t>
    </dgm:pt>
    <dgm:pt modelId="{AAF3A363-6284-40A0-A401-CB8EE5D2863B}">
      <dgm:prSet phldrT="[Текст]" custT="1"/>
      <dgm:spPr/>
      <dgm:t>
        <a:bodyPr/>
        <a:lstStyle/>
        <a:p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Описанные особенности </a:t>
          </a:r>
          <a:r>
            <a:rPr lang="ru-RU" sz="2400" spc="-20" dirty="0" smtClean="0">
              <a:latin typeface="Times New Roman" pitchFamily="18" charset="0"/>
              <a:cs typeface="Times New Roman" pitchFamily="18" charset="0"/>
            </a:rPr>
            <a:t>ОО, цели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24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должны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связаны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реальной</a:t>
          </a:r>
          <a:r>
            <a:rPr lang="ru-RU" sz="2400" spc="-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деятельностью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 педагогов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6AF432BE-61A3-4394-84FA-5A934EE555AE}" type="parTrans" cxnId="{39C391EE-2854-4ADA-908D-989F2568D86E}">
      <dgm:prSet/>
      <dgm:spPr/>
      <dgm:t>
        <a:bodyPr/>
        <a:lstStyle/>
        <a:p>
          <a:endParaRPr lang="ru-RU"/>
        </a:p>
      </dgm:t>
    </dgm:pt>
    <dgm:pt modelId="{12D56C75-5E31-461C-9B58-402C1619FC15}" type="sibTrans" cxnId="{39C391EE-2854-4ADA-908D-989F2568D86E}">
      <dgm:prSet/>
      <dgm:spPr/>
      <dgm:t>
        <a:bodyPr/>
        <a:lstStyle/>
        <a:p>
          <a:endParaRPr lang="ru-RU"/>
        </a:p>
      </dgm:t>
    </dgm:pt>
    <dgm:pt modelId="{F722855B-EA29-4D05-89DE-EA9DC73F4507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B016A0E-57F5-4422-A079-B08CAA4053CD}" type="parTrans" cxnId="{29483759-30B9-495E-A31A-B9383F392E4B}">
      <dgm:prSet/>
      <dgm:spPr/>
      <dgm:t>
        <a:bodyPr/>
        <a:lstStyle/>
        <a:p>
          <a:endParaRPr lang="ru-RU"/>
        </a:p>
      </dgm:t>
    </dgm:pt>
    <dgm:pt modelId="{3A0E1EFD-050E-4F22-92FF-A9602A735885}" type="sibTrans" cxnId="{29483759-30B9-495E-A31A-B9383F392E4B}">
      <dgm:prSet/>
      <dgm:spPr/>
      <dgm:t>
        <a:bodyPr/>
        <a:lstStyle/>
        <a:p>
          <a:endParaRPr lang="ru-RU"/>
        </a:p>
      </dgm:t>
    </dgm:pt>
    <dgm:pt modelId="{D08F36F1-C1F7-41EF-AF9E-2C5C606FA327}">
      <dgm:prSet phldrT="[Текст]" custT="1"/>
      <dgm:spPr/>
      <dgm:t>
        <a:bodyPr/>
        <a:lstStyle/>
        <a:p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добавляйте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программу 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много текста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(«прошлых» программ, теория вопроса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30" dirty="0" smtClean="0">
              <a:latin typeface="Times New Roman" pitchFamily="18" charset="0"/>
              <a:cs typeface="Times New Roman" pitchFamily="18" charset="0"/>
            </a:rPr>
            <a:t>т. д.)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38B26606-1642-4611-BA31-0F8118A44D85}" type="parTrans" cxnId="{9299D653-28F6-4EFC-B529-0996ECFA2498}">
      <dgm:prSet/>
      <dgm:spPr/>
      <dgm:t>
        <a:bodyPr/>
        <a:lstStyle/>
        <a:p>
          <a:endParaRPr lang="ru-RU"/>
        </a:p>
      </dgm:t>
    </dgm:pt>
    <dgm:pt modelId="{09A2836B-88DB-4C01-AA94-E1117A14D7EA}" type="sibTrans" cxnId="{9299D653-28F6-4EFC-B529-0996ECFA2498}">
      <dgm:prSet/>
      <dgm:spPr/>
      <dgm:t>
        <a:bodyPr/>
        <a:lstStyle/>
        <a:p>
          <a:endParaRPr lang="ru-RU"/>
        </a:p>
      </dgm:t>
    </dgm:pt>
    <dgm:pt modelId="{51783D2E-FADD-405A-B038-F75A2AAB5787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B3994E8-F0E8-4BA0-A2B8-A7B441469D0D}" type="parTrans" cxnId="{75B0677C-C80D-4C0D-A90D-5BCDF9730FC8}">
      <dgm:prSet/>
      <dgm:spPr/>
      <dgm:t>
        <a:bodyPr/>
        <a:lstStyle/>
        <a:p>
          <a:endParaRPr lang="ru-RU"/>
        </a:p>
      </dgm:t>
    </dgm:pt>
    <dgm:pt modelId="{30254216-1C2D-40D5-96B1-55F5D662C152}" type="sibTrans" cxnId="{75B0677C-C80D-4C0D-A90D-5BCDF9730FC8}">
      <dgm:prSet/>
      <dgm:spPr/>
      <dgm:t>
        <a:bodyPr/>
        <a:lstStyle/>
        <a:p>
          <a:endParaRPr lang="ru-RU"/>
        </a:p>
      </dgm:t>
    </dgm:pt>
    <dgm:pt modelId="{9937B3A1-5EE2-4A94-93AE-ED14B6176D02}">
      <dgm:prSet phldrT="[Текст]" custT="1"/>
      <dgm:spPr/>
      <dgm:t>
        <a:bodyPr/>
        <a:lstStyle/>
        <a:p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увлекайтесь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наукообразием, программа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должна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быть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предельно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ясна любому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педагогу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2400" spc="-20" dirty="0" smtClean="0">
              <a:latin typeface="Times New Roman" pitchFamily="18" charset="0"/>
              <a:cs typeface="Times New Roman" pitchFamily="18" charset="0"/>
            </a:rPr>
            <a:t> родителю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BAFBD255-A73B-468C-81C4-1EC54740A215}" type="parTrans" cxnId="{C4D27215-033B-4683-B122-8B71B03EA6A3}">
      <dgm:prSet/>
      <dgm:spPr/>
      <dgm:t>
        <a:bodyPr/>
        <a:lstStyle/>
        <a:p>
          <a:endParaRPr lang="ru-RU"/>
        </a:p>
      </dgm:t>
    </dgm:pt>
    <dgm:pt modelId="{F2BF1CEA-64C2-4CFB-9357-78AE6EA0888C}" type="sibTrans" cxnId="{C4D27215-033B-4683-B122-8B71B03EA6A3}">
      <dgm:prSet/>
      <dgm:spPr/>
      <dgm:t>
        <a:bodyPr/>
        <a:lstStyle/>
        <a:p>
          <a:endParaRPr lang="ru-RU"/>
        </a:p>
      </dgm:t>
    </dgm:pt>
    <dgm:pt modelId="{5E0A2EA7-C989-41BC-B9C2-E7A2A334CB2B}">
      <dgm:prSet phldrT="[Текст]" custT="1"/>
      <dgm:spPr/>
      <dgm:t>
        <a:bodyPr/>
        <a:lstStyle/>
        <a:p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Программа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планы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работы специалистов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должны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быть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взаимосвязаны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EC04F92D-3C95-4EFD-B179-991BBB57A0B6}" type="parTrans" cxnId="{8C00D73C-F2CF-4CB6-8891-A516E6797F83}">
      <dgm:prSet/>
      <dgm:spPr/>
      <dgm:t>
        <a:bodyPr/>
        <a:lstStyle/>
        <a:p>
          <a:endParaRPr lang="ru-RU"/>
        </a:p>
      </dgm:t>
    </dgm:pt>
    <dgm:pt modelId="{16DC12D6-E824-4A80-9663-3653C1EBE0B1}" type="sibTrans" cxnId="{8C00D73C-F2CF-4CB6-8891-A516E6797F83}">
      <dgm:prSet/>
      <dgm:spPr/>
      <dgm:t>
        <a:bodyPr/>
        <a:lstStyle/>
        <a:p>
          <a:endParaRPr lang="ru-RU"/>
        </a:p>
      </dgm:t>
    </dgm:pt>
    <dgm:pt modelId="{5C99BDF0-7D9D-4874-B11A-1541B7045F3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89514B2-4EA9-40E3-A076-533EFF54A319}" type="parTrans" cxnId="{EEDDDE67-B1CD-4BA0-81BC-A051FAAA872F}">
      <dgm:prSet/>
      <dgm:spPr/>
      <dgm:t>
        <a:bodyPr/>
        <a:lstStyle/>
        <a:p>
          <a:endParaRPr lang="ru-RU"/>
        </a:p>
      </dgm:t>
    </dgm:pt>
    <dgm:pt modelId="{DE84BB00-B875-4C3E-8EB9-85826D9330E4}" type="sibTrans" cxnId="{EEDDDE67-B1CD-4BA0-81BC-A051FAAA872F}">
      <dgm:prSet/>
      <dgm:spPr/>
      <dgm:t>
        <a:bodyPr/>
        <a:lstStyle/>
        <a:p>
          <a:endParaRPr lang="ru-RU"/>
        </a:p>
      </dgm:t>
    </dgm:pt>
    <dgm:pt modelId="{25207A8F-FE83-47E9-8940-D5C2D6B4FD65}">
      <dgm:prSet phldrT="[Текст]" custT="1"/>
      <dgm:spPr/>
      <dgm:t>
        <a:bodyPr/>
        <a:lstStyle/>
        <a:p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обязательно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все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направления работы включать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программу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стремиться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их 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полностью</a:t>
          </a:r>
          <a:r>
            <a:rPr lang="ru-RU" sz="2400" spc="-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0" dirty="0" smtClean="0">
              <a:latin typeface="Times New Roman" pitchFamily="18" charset="0"/>
              <a:cs typeface="Times New Roman" pitchFamily="18" charset="0"/>
            </a:rPr>
            <a:t>заполнить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E069B840-988D-48F2-9F4D-F96D4C80FA69}" type="parTrans" cxnId="{ADE63675-C4D3-45D1-ABB9-AF569F450F1C}">
      <dgm:prSet/>
      <dgm:spPr/>
      <dgm:t>
        <a:bodyPr/>
        <a:lstStyle/>
        <a:p>
          <a:endParaRPr lang="ru-RU"/>
        </a:p>
      </dgm:t>
    </dgm:pt>
    <dgm:pt modelId="{474A4EAC-F92E-48C5-8859-98D4B3CDD406}" type="sibTrans" cxnId="{ADE63675-C4D3-45D1-ABB9-AF569F450F1C}">
      <dgm:prSet/>
      <dgm:spPr/>
      <dgm:t>
        <a:bodyPr/>
        <a:lstStyle/>
        <a:p>
          <a:endParaRPr lang="ru-RU"/>
        </a:p>
      </dgm:t>
    </dgm:pt>
    <dgm:pt modelId="{8E4F50AC-6464-4999-BA14-C845E5FABF70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7BF356B-AE4E-48F9-AB3F-9BD4C5602178}" type="parTrans" cxnId="{800892AD-76F5-448F-969D-79DBED7A8598}">
      <dgm:prSet/>
      <dgm:spPr/>
      <dgm:t>
        <a:bodyPr/>
        <a:lstStyle/>
        <a:p>
          <a:endParaRPr lang="ru-RU"/>
        </a:p>
      </dgm:t>
    </dgm:pt>
    <dgm:pt modelId="{5BEF9D3D-AC4B-419E-9F81-F0903FFF7324}" type="sibTrans" cxnId="{800892AD-76F5-448F-969D-79DBED7A8598}">
      <dgm:prSet/>
      <dgm:spPr/>
      <dgm:t>
        <a:bodyPr/>
        <a:lstStyle/>
        <a:p>
          <a:endParaRPr lang="ru-RU"/>
        </a:p>
      </dgm:t>
    </dgm:pt>
    <dgm:pt modelId="{DF59CDDF-7F5D-48E3-B8DF-C6703B15E5C9}">
      <dgm:prSet phldrT="[Текст]" custT="1"/>
      <dgm:spPr/>
      <dgm:t>
        <a:bodyPr/>
        <a:lstStyle/>
        <a:p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Избегайте формализма </a:t>
          </a:r>
          <a:r>
            <a:rPr lang="ru-RU" sz="2400" spc="-15" dirty="0" smtClean="0">
              <a:latin typeface="Times New Roman" pitchFamily="18" charset="0"/>
              <a:cs typeface="Times New Roman" pitchFamily="18" charset="0"/>
            </a:rPr>
            <a:t>как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создании программ, так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в их</a:t>
          </a:r>
          <a:r>
            <a:rPr lang="ru-RU" sz="2400" spc="-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5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63EB7C57-BE98-4ADA-955F-BAE2E38ABE51}" type="parTrans" cxnId="{1416FE92-8DAE-4DB8-8247-BF417EFD71F9}">
      <dgm:prSet/>
      <dgm:spPr/>
      <dgm:t>
        <a:bodyPr/>
        <a:lstStyle/>
        <a:p>
          <a:endParaRPr lang="ru-RU"/>
        </a:p>
      </dgm:t>
    </dgm:pt>
    <dgm:pt modelId="{2C3F2AF6-0882-4BDF-BB27-4E159844EF9C}" type="sibTrans" cxnId="{1416FE92-8DAE-4DB8-8247-BF417EFD71F9}">
      <dgm:prSet/>
      <dgm:spPr/>
      <dgm:t>
        <a:bodyPr/>
        <a:lstStyle/>
        <a:p>
          <a:endParaRPr lang="ru-RU"/>
        </a:p>
      </dgm:t>
    </dgm:pt>
    <dgm:pt modelId="{AD1A98F8-6285-4AE5-A70A-4DBF25998E8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7E660C98-BCB3-430D-BE91-08D825B98436}" type="parTrans" cxnId="{85E23F6B-7A38-4E14-B22E-5BFD441ED7CF}">
      <dgm:prSet/>
      <dgm:spPr/>
      <dgm:t>
        <a:bodyPr/>
        <a:lstStyle/>
        <a:p>
          <a:endParaRPr lang="ru-RU"/>
        </a:p>
      </dgm:t>
    </dgm:pt>
    <dgm:pt modelId="{2ACD24D9-71D2-4212-A6E2-72E9563A42D6}" type="sibTrans" cxnId="{85E23F6B-7A38-4E14-B22E-5BFD441ED7CF}">
      <dgm:prSet/>
      <dgm:spPr/>
      <dgm:t>
        <a:bodyPr/>
        <a:lstStyle/>
        <a:p>
          <a:endParaRPr lang="ru-RU"/>
        </a:p>
      </dgm:t>
    </dgm:pt>
    <dgm:pt modelId="{53BA4243-FFCA-4924-8643-F99FEC485902}" type="pres">
      <dgm:prSet presAssocID="{BE59E16E-1D1B-4372-9D5A-0B52381454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7D427-F173-4EDC-BDA6-06AC1F374D87}" type="pres">
      <dgm:prSet presAssocID="{D7D42209-6075-498D-8CAB-030126BA006C}" presName="linNode" presStyleCnt="0"/>
      <dgm:spPr/>
    </dgm:pt>
    <dgm:pt modelId="{5ABDDA21-9B84-4E53-9C57-2173D584D1E2}" type="pres">
      <dgm:prSet presAssocID="{D7D42209-6075-498D-8CAB-030126BA006C}" presName="parentText" presStyleLbl="node1" presStyleIdx="0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4806-B631-4F9F-A295-07FF85B34FC1}" type="pres">
      <dgm:prSet presAssocID="{D7D42209-6075-498D-8CAB-030126BA006C}" presName="descendantText" presStyleLbl="alignAccFollowNode1" presStyleIdx="0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1D53-9C15-49B4-9938-9479A1A1A082}" type="pres">
      <dgm:prSet presAssocID="{61683FA2-4354-4CD7-B6B2-940B5769EA97}" presName="sp" presStyleCnt="0"/>
      <dgm:spPr/>
    </dgm:pt>
    <dgm:pt modelId="{2739E585-82C0-4D1C-A212-F708DF5685D1}" type="pres">
      <dgm:prSet presAssocID="{F722855B-EA29-4D05-89DE-EA9DC73F4507}" presName="linNode" presStyleCnt="0"/>
      <dgm:spPr/>
    </dgm:pt>
    <dgm:pt modelId="{62721DF1-2CC1-4FCA-9602-E26B311ADDD4}" type="pres">
      <dgm:prSet presAssocID="{F722855B-EA29-4D05-89DE-EA9DC73F4507}" presName="parentText" presStyleLbl="node1" presStyleIdx="1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2196-5E38-4F35-9765-F45AB8CAD7F1}" type="pres">
      <dgm:prSet presAssocID="{F722855B-EA29-4D05-89DE-EA9DC73F4507}" presName="descendantText" presStyleLbl="alignAccFollowNode1" presStyleIdx="1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7E5B1-84B5-4209-B449-BC0794D97AA2}" type="pres">
      <dgm:prSet presAssocID="{3A0E1EFD-050E-4F22-92FF-A9602A735885}" presName="sp" presStyleCnt="0"/>
      <dgm:spPr/>
    </dgm:pt>
    <dgm:pt modelId="{85EB0C0A-FDAF-47FE-AEE0-C1DA8BF9FC88}" type="pres">
      <dgm:prSet presAssocID="{51783D2E-FADD-405A-B038-F75A2AAB5787}" presName="linNode" presStyleCnt="0"/>
      <dgm:spPr/>
    </dgm:pt>
    <dgm:pt modelId="{E660E45E-9212-48EE-951D-9D386AEC6AAA}" type="pres">
      <dgm:prSet presAssocID="{51783D2E-FADD-405A-B038-F75A2AAB5787}" presName="parentText" presStyleLbl="node1" presStyleIdx="2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5EF5-AF30-4667-AA60-77A75AB02226}" type="pres">
      <dgm:prSet presAssocID="{51783D2E-FADD-405A-B038-F75A2AAB5787}" presName="descendantText" presStyleLbl="alignAccFollowNode1" presStyleIdx="2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B087D-03BA-4767-B02D-2AFD6B5C5B93}" type="pres">
      <dgm:prSet presAssocID="{30254216-1C2D-40D5-96B1-55F5D662C152}" presName="sp" presStyleCnt="0"/>
      <dgm:spPr/>
    </dgm:pt>
    <dgm:pt modelId="{74BC3E01-C59B-455B-882D-92C6443B42E6}" type="pres">
      <dgm:prSet presAssocID="{5C99BDF0-7D9D-4874-B11A-1541B7045F38}" presName="linNode" presStyleCnt="0"/>
      <dgm:spPr/>
    </dgm:pt>
    <dgm:pt modelId="{7AB39F69-A299-413F-8491-7C376ADD78AF}" type="pres">
      <dgm:prSet presAssocID="{5C99BDF0-7D9D-4874-B11A-1541B7045F38}" presName="parentText" presStyleLbl="node1" presStyleIdx="3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E7C8-F2ED-4517-BA5F-1CE831DB6EA9}" type="pres">
      <dgm:prSet presAssocID="{5C99BDF0-7D9D-4874-B11A-1541B7045F38}" presName="descendantText" presStyleLbl="alignAccFollowNode1" presStyleIdx="3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D413-BA2F-4CC7-AD78-193DD8A0C67B}" type="pres">
      <dgm:prSet presAssocID="{DE84BB00-B875-4C3E-8EB9-85826D9330E4}" presName="sp" presStyleCnt="0"/>
      <dgm:spPr/>
    </dgm:pt>
    <dgm:pt modelId="{41088CFE-9919-40F9-9D61-AFD76D1D1E8F}" type="pres">
      <dgm:prSet presAssocID="{8E4F50AC-6464-4999-BA14-C845E5FABF70}" presName="linNode" presStyleCnt="0"/>
      <dgm:spPr/>
    </dgm:pt>
    <dgm:pt modelId="{0B9A4309-95E4-4D14-94C6-5DA92F6B1F21}" type="pres">
      <dgm:prSet presAssocID="{8E4F50AC-6464-4999-BA14-C845E5FABF70}" presName="parentText" presStyleLbl="node1" presStyleIdx="4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B1F-DD47-4F71-90F5-459DFF7A5534}" type="pres">
      <dgm:prSet presAssocID="{8E4F50AC-6464-4999-BA14-C845E5FABF70}" presName="descendantText" presStyleLbl="alignAccFollowNode1" presStyleIdx="4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3B43D-927D-4A0F-9412-6B9F73E68BF4}" type="pres">
      <dgm:prSet presAssocID="{5BEF9D3D-AC4B-419E-9F81-F0903FFF7324}" presName="sp" presStyleCnt="0"/>
      <dgm:spPr/>
    </dgm:pt>
    <dgm:pt modelId="{D1130748-12F6-4018-8A6C-39AE6BEBE138}" type="pres">
      <dgm:prSet presAssocID="{AD1A98F8-6285-4AE5-A70A-4DBF25998E88}" presName="linNode" presStyleCnt="0"/>
      <dgm:spPr/>
    </dgm:pt>
    <dgm:pt modelId="{0AD7EA42-2B6D-480A-822F-D4F0A6DDDF43}" type="pres">
      <dgm:prSet presAssocID="{AD1A98F8-6285-4AE5-A70A-4DBF25998E88}" presName="parentText" presStyleLbl="node1" presStyleIdx="5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68A18-840D-4991-B047-52840C730965}" type="pres">
      <dgm:prSet presAssocID="{AD1A98F8-6285-4AE5-A70A-4DBF25998E88}" presName="descendantText" presStyleLbl="alignAccFollowNode1" presStyleIdx="5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83759-30B9-495E-A31A-B9383F392E4B}" srcId="{BE59E16E-1D1B-4372-9D5A-0B523814544E}" destId="{F722855B-EA29-4D05-89DE-EA9DC73F4507}" srcOrd="1" destOrd="0" parTransId="{9B016A0E-57F5-4422-A079-B08CAA4053CD}" sibTransId="{3A0E1EFD-050E-4F22-92FF-A9602A735885}"/>
    <dgm:cxn modelId="{75B0677C-C80D-4C0D-A90D-5BCDF9730FC8}" srcId="{BE59E16E-1D1B-4372-9D5A-0B523814544E}" destId="{51783D2E-FADD-405A-B038-F75A2AAB5787}" srcOrd="2" destOrd="0" parTransId="{1B3994E8-F0E8-4BA0-A2B8-A7B441469D0D}" sibTransId="{30254216-1C2D-40D5-96B1-55F5D662C152}"/>
    <dgm:cxn modelId="{1416FE92-8DAE-4DB8-8247-BF417EFD71F9}" srcId="{AD1A98F8-6285-4AE5-A70A-4DBF25998E88}" destId="{DF59CDDF-7F5D-48E3-B8DF-C6703B15E5C9}" srcOrd="0" destOrd="0" parTransId="{63EB7C57-BE98-4ADA-955F-BAE2E38ABE51}" sibTransId="{2C3F2AF6-0882-4BDF-BB27-4E159844EF9C}"/>
    <dgm:cxn modelId="{BC91BCBB-6ABB-4630-AF99-8B723EFF85AE}" type="presOf" srcId="{DF59CDDF-7F5D-48E3-B8DF-C6703B15E5C9}" destId="{29E68A18-840D-4991-B047-52840C730965}" srcOrd="0" destOrd="0" presId="urn:microsoft.com/office/officeart/2005/8/layout/vList5"/>
    <dgm:cxn modelId="{E34BBF42-1C97-49C1-A0E7-E706E218B059}" type="presOf" srcId="{AAF3A363-6284-40A0-A401-CB8EE5D2863B}" destId="{6EAC4806-B631-4F9F-A295-07FF85B34FC1}" srcOrd="0" destOrd="0" presId="urn:microsoft.com/office/officeart/2005/8/layout/vList5"/>
    <dgm:cxn modelId="{7B3FC844-31FC-42E0-958C-5F0A3E963228}" type="presOf" srcId="{25207A8F-FE83-47E9-8940-D5C2D6B4FD65}" destId="{EDC81B1F-DD47-4F71-90F5-459DFF7A5534}" srcOrd="0" destOrd="0" presId="urn:microsoft.com/office/officeart/2005/8/layout/vList5"/>
    <dgm:cxn modelId="{C4D27215-033B-4683-B122-8B71B03EA6A3}" srcId="{51783D2E-FADD-405A-B038-F75A2AAB5787}" destId="{9937B3A1-5EE2-4A94-93AE-ED14B6176D02}" srcOrd="0" destOrd="0" parTransId="{BAFBD255-A73B-468C-81C4-1EC54740A215}" sibTransId="{F2BF1CEA-64C2-4CFB-9357-78AE6EA0888C}"/>
    <dgm:cxn modelId="{662186B2-0E52-4B5B-9BCE-2C4F5D3E9988}" type="presOf" srcId="{F722855B-EA29-4D05-89DE-EA9DC73F4507}" destId="{62721DF1-2CC1-4FCA-9602-E26B311ADDD4}" srcOrd="0" destOrd="0" presId="urn:microsoft.com/office/officeart/2005/8/layout/vList5"/>
    <dgm:cxn modelId="{ADE63675-C4D3-45D1-ABB9-AF569F450F1C}" srcId="{8E4F50AC-6464-4999-BA14-C845E5FABF70}" destId="{25207A8F-FE83-47E9-8940-D5C2D6B4FD65}" srcOrd="0" destOrd="0" parTransId="{E069B840-988D-48F2-9F4D-F96D4C80FA69}" sibTransId="{474A4EAC-F92E-48C5-8859-98D4B3CDD406}"/>
    <dgm:cxn modelId="{8C00D73C-F2CF-4CB6-8891-A516E6797F83}" srcId="{5C99BDF0-7D9D-4874-B11A-1541B7045F38}" destId="{5E0A2EA7-C989-41BC-B9C2-E7A2A334CB2B}" srcOrd="0" destOrd="0" parTransId="{EC04F92D-3C95-4EFD-B179-991BBB57A0B6}" sibTransId="{16DC12D6-E824-4A80-9663-3653C1EBE0B1}"/>
    <dgm:cxn modelId="{9299D653-28F6-4EFC-B529-0996ECFA2498}" srcId="{F722855B-EA29-4D05-89DE-EA9DC73F4507}" destId="{D08F36F1-C1F7-41EF-AF9E-2C5C606FA327}" srcOrd="0" destOrd="0" parTransId="{38B26606-1642-4611-BA31-0F8118A44D85}" sibTransId="{09A2836B-88DB-4C01-AA94-E1117A14D7EA}"/>
    <dgm:cxn modelId="{EEDDDE67-B1CD-4BA0-81BC-A051FAAA872F}" srcId="{BE59E16E-1D1B-4372-9D5A-0B523814544E}" destId="{5C99BDF0-7D9D-4874-B11A-1541B7045F38}" srcOrd="3" destOrd="0" parTransId="{289514B2-4EA9-40E3-A076-533EFF54A319}" sibTransId="{DE84BB00-B875-4C3E-8EB9-85826D9330E4}"/>
    <dgm:cxn modelId="{BC1187BA-83CC-489D-89E6-439C32DA992D}" srcId="{BE59E16E-1D1B-4372-9D5A-0B523814544E}" destId="{D7D42209-6075-498D-8CAB-030126BA006C}" srcOrd="0" destOrd="0" parTransId="{1BADF794-4B5E-4CA4-8C42-541F075018F3}" sibTransId="{61683FA2-4354-4CD7-B6B2-940B5769EA97}"/>
    <dgm:cxn modelId="{969D4DCC-A7DB-4E18-B219-BF274FC5EED4}" type="presOf" srcId="{AD1A98F8-6285-4AE5-A70A-4DBF25998E88}" destId="{0AD7EA42-2B6D-480A-822F-D4F0A6DDDF43}" srcOrd="0" destOrd="0" presId="urn:microsoft.com/office/officeart/2005/8/layout/vList5"/>
    <dgm:cxn modelId="{9E32C12C-F7B9-415D-8F40-2018AA647C26}" type="presOf" srcId="{5E0A2EA7-C989-41BC-B9C2-E7A2A334CB2B}" destId="{05B1E7C8-F2ED-4517-BA5F-1CE831DB6EA9}" srcOrd="0" destOrd="0" presId="urn:microsoft.com/office/officeart/2005/8/layout/vList5"/>
    <dgm:cxn modelId="{800892AD-76F5-448F-969D-79DBED7A8598}" srcId="{BE59E16E-1D1B-4372-9D5A-0B523814544E}" destId="{8E4F50AC-6464-4999-BA14-C845E5FABF70}" srcOrd="4" destOrd="0" parTransId="{57BF356B-AE4E-48F9-AB3F-9BD4C5602178}" sibTransId="{5BEF9D3D-AC4B-419E-9F81-F0903FFF7324}"/>
    <dgm:cxn modelId="{64DC2F16-7ACD-4E1F-9C55-70F254FC79FF}" type="presOf" srcId="{9937B3A1-5EE2-4A94-93AE-ED14B6176D02}" destId="{5CF95EF5-AF30-4667-AA60-77A75AB02226}" srcOrd="0" destOrd="0" presId="urn:microsoft.com/office/officeart/2005/8/layout/vList5"/>
    <dgm:cxn modelId="{9959E48B-8E81-48FD-BD7A-67C5AA180832}" type="presOf" srcId="{5C99BDF0-7D9D-4874-B11A-1541B7045F38}" destId="{7AB39F69-A299-413F-8491-7C376ADD78AF}" srcOrd="0" destOrd="0" presId="urn:microsoft.com/office/officeart/2005/8/layout/vList5"/>
    <dgm:cxn modelId="{824377C3-61AC-4C92-B41B-6C2D8CA4E5B8}" type="presOf" srcId="{BE59E16E-1D1B-4372-9D5A-0B523814544E}" destId="{53BA4243-FFCA-4924-8643-F99FEC485902}" srcOrd="0" destOrd="0" presId="urn:microsoft.com/office/officeart/2005/8/layout/vList5"/>
    <dgm:cxn modelId="{788EEDE9-BBC0-4BF3-8E6B-F43DB0D48567}" type="presOf" srcId="{8E4F50AC-6464-4999-BA14-C845E5FABF70}" destId="{0B9A4309-95E4-4D14-94C6-5DA92F6B1F21}" srcOrd="0" destOrd="0" presId="urn:microsoft.com/office/officeart/2005/8/layout/vList5"/>
    <dgm:cxn modelId="{85E23F6B-7A38-4E14-B22E-5BFD441ED7CF}" srcId="{BE59E16E-1D1B-4372-9D5A-0B523814544E}" destId="{AD1A98F8-6285-4AE5-A70A-4DBF25998E88}" srcOrd="5" destOrd="0" parTransId="{7E660C98-BCB3-430D-BE91-08D825B98436}" sibTransId="{2ACD24D9-71D2-4212-A6E2-72E9563A42D6}"/>
    <dgm:cxn modelId="{2BD1DF3E-70C4-4879-8465-E90211BC73DD}" type="presOf" srcId="{D08F36F1-C1F7-41EF-AF9E-2C5C606FA327}" destId="{6E482196-5E38-4F35-9765-F45AB8CAD7F1}" srcOrd="0" destOrd="0" presId="urn:microsoft.com/office/officeart/2005/8/layout/vList5"/>
    <dgm:cxn modelId="{2BDBE966-BFC3-4ADE-BA6A-A90702B9949D}" type="presOf" srcId="{D7D42209-6075-498D-8CAB-030126BA006C}" destId="{5ABDDA21-9B84-4E53-9C57-2173D584D1E2}" srcOrd="0" destOrd="0" presId="urn:microsoft.com/office/officeart/2005/8/layout/vList5"/>
    <dgm:cxn modelId="{F43B5B8F-6763-40DA-BE7D-72F5F570C25D}" type="presOf" srcId="{51783D2E-FADD-405A-B038-F75A2AAB5787}" destId="{E660E45E-9212-48EE-951D-9D386AEC6AAA}" srcOrd="0" destOrd="0" presId="urn:microsoft.com/office/officeart/2005/8/layout/vList5"/>
    <dgm:cxn modelId="{39C391EE-2854-4ADA-908D-989F2568D86E}" srcId="{D7D42209-6075-498D-8CAB-030126BA006C}" destId="{AAF3A363-6284-40A0-A401-CB8EE5D2863B}" srcOrd="0" destOrd="0" parTransId="{6AF432BE-61A3-4394-84FA-5A934EE555AE}" sibTransId="{12D56C75-5E31-461C-9B58-402C1619FC15}"/>
    <dgm:cxn modelId="{FF0B5661-C625-4732-8BA8-466353A569CF}" type="presParOf" srcId="{53BA4243-FFCA-4924-8643-F99FEC485902}" destId="{6EC7D427-F173-4EDC-BDA6-06AC1F374D87}" srcOrd="0" destOrd="0" presId="urn:microsoft.com/office/officeart/2005/8/layout/vList5"/>
    <dgm:cxn modelId="{150FE787-632D-4117-8FF9-DC764161EF62}" type="presParOf" srcId="{6EC7D427-F173-4EDC-BDA6-06AC1F374D87}" destId="{5ABDDA21-9B84-4E53-9C57-2173D584D1E2}" srcOrd="0" destOrd="0" presId="urn:microsoft.com/office/officeart/2005/8/layout/vList5"/>
    <dgm:cxn modelId="{2B1A42C0-A908-44B7-ACC0-374FADCD01A6}" type="presParOf" srcId="{6EC7D427-F173-4EDC-BDA6-06AC1F374D87}" destId="{6EAC4806-B631-4F9F-A295-07FF85B34FC1}" srcOrd="1" destOrd="0" presId="urn:microsoft.com/office/officeart/2005/8/layout/vList5"/>
    <dgm:cxn modelId="{CDE7E21E-D680-4E49-B9AA-EA08C938DE29}" type="presParOf" srcId="{53BA4243-FFCA-4924-8643-F99FEC485902}" destId="{7F4F1D53-9C15-49B4-9938-9479A1A1A082}" srcOrd="1" destOrd="0" presId="urn:microsoft.com/office/officeart/2005/8/layout/vList5"/>
    <dgm:cxn modelId="{5CF841BA-1EC6-4F5F-91DA-BB667402DC17}" type="presParOf" srcId="{53BA4243-FFCA-4924-8643-F99FEC485902}" destId="{2739E585-82C0-4D1C-A212-F708DF5685D1}" srcOrd="2" destOrd="0" presId="urn:microsoft.com/office/officeart/2005/8/layout/vList5"/>
    <dgm:cxn modelId="{8C5DC9A7-824D-4E5C-8B65-89ECDD83E704}" type="presParOf" srcId="{2739E585-82C0-4D1C-A212-F708DF5685D1}" destId="{62721DF1-2CC1-4FCA-9602-E26B311ADDD4}" srcOrd="0" destOrd="0" presId="urn:microsoft.com/office/officeart/2005/8/layout/vList5"/>
    <dgm:cxn modelId="{7F20D903-B904-4EBA-9663-3BEA57E9C9A9}" type="presParOf" srcId="{2739E585-82C0-4D1C-A212-F708DF5685D1}" destId="{6E482196-5E38-4F35-9765-F45AB8CAD7F1}" srcOrd="1" destOrd="0" presId="urn:microsoft.com/office/officeart/2005/8/layout/vList5"/>
    <dgm:cxn modelId="{471001F5-34FC-48BE-B3B9-A249B53DD066}" type="presParOf" srcId="{53BA4243-FFCA-4924-8643-F99FEC485902}" destId="{77C7E5B1-84B5-4209-B449-BC0794D97AA2}" srcOrd="3" destOrd="0" presId="urn:microsoft.com/office/officeart/2005/8/layout/vList5"/>
    <dgm:cxn modelId="{B1B34D6C-D4D4-453F-85C9-93EAAA603B0B}" type="presParOf" srcId="{53BA4243-FFCA-4924-8643-F99FEC485902}" destId="{85EB0C0A-FDAF-47FE-AEE0-C1DA8BF9FC88}" srcOrd="4" destOrd="0" presId="urn:microsoft.com/office/officeart/2005/8/layout/vList5"/>
    <dgm:cxn modelId="{E5E04A02-E2B3-4BBF-95F3-1ADB066E220A}" type="presParOf" srcId="{85EB0C0A-FDAF-47FE-AEE0-C1DA8BF9FC88}" destId="{E660E45E-9212-48EE-951D-9D386AEC6AAA}" srcOrd="0" destOrd="0" presId="urn:microsoft.com/office/officeart/2005/8/layout/vList5"/>
    <dgm:cxn modelId="{7AAD3EC2-A185-4253-8CD3-C9C5ADB00549}" type="presParOf" srcId="{85EB0C0A-FDAF-47FE-AEE0-C1DA8BF9FC88}" destId="{5CF95EF5-AF30-4667-AA60-77A75AB02226}" srcOrd="1" destOrd="0" presId="urn:microsoft.com/office/officeart/2005/8/layout/vList5"/>
    <dgm:cxn modelId="{1B567498-5665-4C09-BD62-8E018460036A}" type="presParOf" srcId="{53BA4243-FFCA-4924-8643-F99FEC485902}" destId="{C89B087D-03BA-4767-B02D-2AFD6B5C5B93}" srcOrd="5" destOrd="0" presId="urn:microsoft.com/office/officeart/2005/8/layout/vList5"/>
    <dgm:cxn modelId="{15E1B0DD-AE74-472D-AAE7-A58A28CE99B0}" type="presParOf" srcId="{53BA4243-FFCA-4924-8643-F99FEC485902}" destId="{74BC3E01-C59B-455B-882D-92C6443B42E6}" srcOrd="6" destOrd="0" presId="urn:microsoft.com/office/officeart/2005/8/layout/vList5"/>
    <dgm:cxn modelId="{AEF6BE04-574C-46A2-A283-11BB1406188E}" type="presParOf" srcId="{74BC3E01-C59B-455B-882D-92C6443B42E6}" destId="{7AB39F69-A299-413F-8491-7C376ADD78AF}" srcOrd="0" destOrd="0" presId="urn:microsoft.com/office/officeart/2005/8/layout/vList5"/>
    <dgm:cxn modelId="{43D0CF9C-01C3-48CB-A389-682CEAE728A5}" type="presParOf" srcId="{74BC3E01-C59B-455B-882D-92C6443B42E6}" destId="{05B1E7C8-F2ED-4517-BA5F-1CE831DB6EA9}" srcOrd="1" destOrd="0" presId="urn:microsoft.com/office/officeart/2005/8/layout/vList5"/>
    <dgm:cxn modelId="{5331A574-468D-4544-B7BD-865FC7778C0E}" type="presParOf" srcId="{53BA4243-FFCA-4924-8643-F99FEC485902}" destId="{353CD413-BA2F-4CC7-AD78-193DD8A0C67B}" srcOrd="7" destOrd="0" presId="urn:microsoft.com/office/officeart/2005/8/layout/vList5"/>
    <dgm:cxn modelId="{8988B96F-C740-4068-B009-3E77F016BC53}" type="presParOf" srcId="{53BA4243-FFCA-4924-8643-F99FEC485902}" destId="{41088CFE-9919-40F9-9D61-AFD76D1D1E8F}" srcOrd="8" destOrd="0" presId="urn:microsoft.com/office/officeart/2005/8/layout/vList5"/>
    <dgm:cxn modelId="{6643AF39-604E-4643-BF19-64057F237DA0}" type="presParOf" srcId="{41088CFE-9919-40F9-9D61-AFD76D1D1E8F}" destId="{0B9A4309-95E4-4D14-94C6-5DA92F6B1F21}" srcOrd="0" destOrd="0" presId="urn:microsoft.com/office/officeart/2005/8/layout/vList5"/>
    <dgm:cxn modelId="{7BA4D5DE-81C8-4F14-8A5D-F3AE8B388E17}" type="presParOf" srcId="{41088CFE-9919-40F9-9D61-AFD76D1D1E8F}" destId="{EDC81B1F-DD47-4F71-90F5-459DFF7A5534}" srcOrd="1" destOrd="0" presId="urn:microsoft.com/office/officeart/2005/8/layout/vList5"/>
    <dgm:cxn modelId="{BEC71371-C485-4555-8444-574F6A7F4176}" type="presParOf" srcId="{53BA4243-FFCA-4924-8643-F99FEC485902}" destId="{5B73B43D-927D-4A0F-9412-6B9F73E68BF4}" srcOrd="9" destOrd="0" presId="urn:microsoft.com/office/officeart/2005/8/layout/vList5"/>
    <dgm:cxn modelId="{6A82F9C5-2E3E-433E-B1EB-C0C3DCC319DF}" type="presParOf" srcId="{53BA4243-FFCA-4924-8643-F99FEC485902}" destId="{D1130748-12F6-4018-8A6C-39AE6BEBE138}" srcOrd="10" destOrd="0" presId="urn:microsoft.com/office/officeart/2005/8/layout/vList5"/>
    <dgm:cxn modelId="{51B7BC75-60E2-40ED-BA0E-CE75C4210679}" type="presParOf" srcId="{D1130748-12F6-4018-8A6C-39AE6BEBE138}" destId="{0AD7EA42-2B6D-480A-822F-D4F0A6DDDF43}" srcOrd="0" destOrd="0" presId="urn:microsoft.com/office/officeart/2005/8/layout/vList5"/>
    <dgm:cxn modelId="{13446F6D-2A9C-43AA-BC5E-73EB5B7CC56C}" type="presParOf" srcId="{D1130748-12F6-4018-8A6C-39AE6BEBE138}" destId="{29E68A18-840D-4991-B047-52840C7309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D8C9F4-BF72-4DE1-835A-9EE22E37F3E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EB74823-D229-4B1B-99C8-7B632B21EA65}">
      <dgm:prSet phldrT="[Текст]" custT="1"/>
      <dgm:spPr/>
      <dgm:t>
        <a:bodyPr/>
        <a:lstStyle/>
        <a:p>
          <a:pPr algn="r"/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«Глаза боятся, а руки делают»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5794EEF0-06B5-4A06-8DFF-48BC2C1D18CC}" type="parTrans" cxnId="{DFBE230B-418C-4DE2-9245-0EE4EADB0DFB}">
      <dgm:prSet/>
      <dgm:spPr/>
      <dgm:t>
        <a:bodyPr/>
        <a:lstStyle/>
        <a:p>
          <a:endParaRPr lang="ru-RU"/>
        </a:p>
      </dgm:t>
    </dgm:pt>
    <dgm:pt modelId="{E42B9890-8E21-4E8E-BA47-1A664CFD6EBF}" type="sibTrans" cxnId="{DFBE230B-418C-4DE2-9245-0EE4EADB0DFB}">
      <dgm:prSet/>
      <dgm:spPr/>
      <dgm:t>
        <a:bodyPr/>
        <a:lstStyle/>
        <a:p>
          <a:endParaRPr lang="ru-RU"/>
        </a:p>
      </dgm:t>
    </dgm:pt>
    <dgm:pt modelId="{7BDCBB1D-259D-47FF-90AC-E6D26B1E3BB6}">
      <dgm:prSet/>
      <dgm:spPr/>
      <dgm:t>
        <a:bodyPr/>
        <a:lstStyle/>
        <a:p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Программа развития жизнеспособности – новый </a:t>
          </a:r>
          <a:r>
            <a:rPr lang="ru-RU" b="0" spc="-15" dirty="0" smtClean="0">
              <a:latin typeface="Times New Roman" pitchFamily="18" charset="0"/>
              <a:cs typeface="Times New Roman" pitchFamily="18" charset="0"/>
            </a:rPr>
            <a:t>дополнительный</a:t>
          </a:r>
          <a:r>
            <a:rPr lang="ru-RU" b="0" spc="8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20" dirty="0" smtClean="0">
              <a:latin typeface="Times New Roman" pitchFamily="18" charset="0"/>
              <a:cs typeface="Times New Roman" pitchFamily="18" charset="0"/>
            </a:rPr>
            <a:t>документ, </a:t>
          </a:r>
          <a:r>
            <a:rPr lang="ru-RU" b="0" spc="-15" dirty="0" smtClean="0">
              <a:latin typeface="Times New Roman" pitchFamily="18" charset="0"/>
              <a:cs typeface="Times New Roman" pitchFamily="18" charset="0"/>
            </a:rPr>
            <a:t>который </a:t>
          </a:r>
          <a:r>
            <a:rPr lang="ru-RU" b="0" spc="-30" dirty="0" smtClean="0">
              <a:latin typeface="Times New Roman" pitchFamily="18" charset="0"/>
              <a:cs typeface="Times New Roman" pitchFamily="18" charset="0"/>
            </a:rPr>
            <a:t>будут </a:t>
          </a:r>
          <a:r>
            <a:rPr lang="ru-RU" b="0" spc="-10" dirty="0" smtClean="0">
              <a:latin typeface="Times New Roman" pitchFamily="18" charset="0"/>
              <a:cs typeface="Times New Roman" pitchFamily="18" charset="0"/>
            </a:rPr>
            <a:t>требовать </a:t>
          </a:r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от</a:t>
          </a:r>
          <a:r>
            <a:rPr lang="ru-RU" b="0" spc="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20" dirty="0" smtClean="0">
              <a:latin typeface="Times New Roman" pitchFamily="18" charset="0"/>
              <a:cs typeface="Times New Roman" pitchFamily="18" charset="0"/>
            </a:rPr>
            <a:t>школ.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730ABC7-1A79-4FE0-B357-CB20FADBF4A8}" type="parTrans" cxnId="{904F9E58-FF66-41D4-8D23-31AE2E80D2C7}">
      <dgm:prSet/>
      <dgm:spPr/>
      <dgm:t>
        <a:bodyPr/>
        <a:lstStyle/>
        <a:p>
          <a:endParaRPr lang="ru-RU"/>
        </a:p>
      </dgm:t>
    </dgm:pt>
    <dgm:pt modelId="{870FA44E-5A09-446E-B73E-BB4EC55646C3}" type="sibTrans" cxnId="{904F9E58-FF66-41D4-8D23-31AE2E80D2C7}">
      <dgm:prSet/>
      <dgm:spPr/>
      <dgm:t>
        <a:bodyPr/>
        <a:lstStyle/>
        <a:p>
          <a:endParaRPr lang="ru-RU"/>
        </a:p>
      </dgm:t>
    </dgm:pt>
    <dgm:pt modelId="{4B49BA00-0884-4E2E-AF05-FD4B441D4B8A}">
      <dgm:prSet/>
      <dgm:spPr/>
      <dgm:t>
        <a:bodyPr/>
        <a:lstStyle/>
        <a:p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Программа развития жизнеспособности будет </a:t>
          </a:r>
          <a:r>
            <a:rPr lang="ru-RU" b="0" spc="-10" dirty="0" smtClean="0">
              <a:latin typeface="Times New Roman" pitchFamily="18" charset="0"/>
              <a:cs typeface="Times New Roman" pitchFamily="18" charset="0"/>
            </a:rPr>
            <a:t>разрабатывается каждый</a:t>
          </a:r>
          <a:r>
            <a:rPr lang="ru-RU" b="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30" dirty="0" smtClean="0">
              <a:latin typeface="Times New Roman" pitchFamily="18" charset="0"/>
              <a:cs typeface="Times New Roman" pitchFamily="18" charset="0"/>
            </a:rPr>
            <a:t>год.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EB065349-2FE4-4622-BC7F-7E797C5F453C}" type="parTrans" cxnId="{5E0D6667-C1FA-435C-A20C-0FCD6ACE76A5}">
      <dgm:prSet/>
      <dgm:spPr/>
      <dgm:t>
        <a:bodyPr/>
        <a:lstStyle/>
        <a:p>
          <a:endParaRPr lang="ru-RU"/>
        </a:p>
      </dgm:t>
    </dgm:pt>
    <dgm:pt modelId="{1A102B7A-511E-4D8A-91BF-CD589E2CF012}" type="sibTrans" cxnId="{5E0D6667-C1FA-435C-A20C-0FCD6ACE76A5}">
      <dgm:prSet/>
      <dgm:spPr/>
      <dgm:t>
        <a:bodyPr/>
        <a:lstStyle/>
        <a:p>
          <a:endParaRPr lang="ru-RU"/>
        </a:p>
      </dgm:t>
    </dgm:pt>
    <dgm:pt modelId="{0C48DD18-74A3-49C1-9F33-F08BF515E2D4}">
      <dgm:prSet/>
      <dgm:spPr/>
      <dgm:t>
        <a:bodyPr/>
        <a:lstStyle/>
        <a:p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Программа </a:t>
          </a:r>
          <a:r>
            <a:rPr lang="ru-RU" b="0" spc="-10" dirty="0" smtClean="0">
              <a:latin typeface="Times New Roman" pitchFamily="18" charset="0"/>
              <a:cs typeface="Times New Roman" pitchFamily="18" charset="0"/>
            </a:rPr>
            <a:t>оценивается </a:t>
          </a:r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b="0" spc="-15" dirty="0" smtClean="0">
              <a:latin typeface="Times New Roman" pitchFamily="18" charset="0"/>
              <a:cs typeface="Times New Roman" pitchFamily="18" charset="0"/>
            </a:rPr>
            <a:t>количеству</a:t>
          </a:r>
          <a:r>
            <a:rPr lang="ru-RU" b="0" spc="9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25" dirty="0" smtClean="0">
              <a:latin typeface="Times New Roman" pitchFamily="18" charset="0"/>
              <a:cs typeface="Times New Roman" pitchFamily="18" charset="0"/>
            </a:rPr>
            <a:t>направлений.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5CE1CC-C71B-4E79-A3A6-987AB2D588AE}" type="parTrans" cxnId="{D55E0B91-6066-408C-B028-E3427545DC71}">
      <dgm:prSet/>
      <dgm:spPr/>
      <dgm:t>
        <a:bodyPr/>
        <a:lstStyle/>
        <a:p>
          <a:endParaRPr lang="ru-RU"/>
        </a:p>
      </dgm:t>
    </dgm:pt>
    <dgm:pt modelId="{FA2FBD42-82D3-4800-B00C-64BBFFC392D1}" type="sibTrans" cxnId="{D55E0B91-6066-408C-B028-E3427545DC71}">
      <dgm:prSet/>
      <dgm:spPr/>
      <dgm:t>
        <a:bodyPr/>
        <a:lstStyle/>
        <a:p>
          <a:endParaRPr lang="ru-RU"/>
        </a:p>
      </dgm:t>
    </dgm:pt>
    <dgm:pt modelId="{2DDDC48E-C60D-48B2-AFD4-BABAA5F75480}">
      <dgm:prSet/>
      <dgm:spPr/>
      <dgm:t>
        <a:bodyPr/>
        <a:lstStyle/>
        <a:p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Муниципальная программа – унифицированная </a:t>
          </a:r>
          <a:r>
            <a:rPr lang="ru-RU" b="0" spc="-10" dirty="0" smtClean="0">
              <a:latin typeface="Times New Roman" pitchFamily="18" charset="0"/>
              <a:cs typeface="Times New Roman" pitchFamily="18" charset="0"/>
            </a:rPr>
            <a:t>для всех </a:t>
          </a:r>
          <a:r>
            <a:rPr lang="ru-RU" b="0" spc="-20" dirty="0" smtClean="0">
              <a:latin typeface="Times New Roman" pitchFamily="18" charset="0"/>
              <a:cs typeface="Times New Roman" pitchFamily="18" charset="0"/>
            </a:rPr>
            <a:t>школ</a:t>
          </a:r>
          <a:r>
            <a:rPr lang="ru-RU" b="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программа.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3DAD4C27-814F-4DD7-8051-1B35E0EC2F6B}" type="parTrans" cxnId="{7133B37C-EC20-46A9-807A-000CF4801DFD}">
      <dgm:prSet/>
      <dgm:spPr/>
      <dgm:t>
        <a:bodyPr/>
        <a:lstStyle/>
        <a:p>
          <a:endParaRPr lang="ru-RU"/>
        </a:p>
      </dgm:t>
    </dgm:pt>
    <dgm:pt modelId="{71B338B4-BFD4-4707-9994-6960F5624CBB}" type="sibTrans" cxnId="{7133B37C-EC20-46A9-807A-000CF4801DFD}">
      <dgm:prSet/>
      <dgm:spPr/>
      <dgm:t>
        <a:bodyPr/>
        <a:lstStyle/>
        <a:p>
          <a:endParaRPr lang="ru-RU"/>
        </a:p>
      </dgm:t>
    </dgm:pt>
    <dgm:pt modelId="{CAA39CB3-FF72-4B58-A5F0-59A42594DB26}">
      <dgm:prSet/>
      <dgm:spPr/>
      <dgm:t>
        <a:bodyPr/>
        <a:lstStyle/>
        <a:p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В школе возрастёт количество проводимых мероприятий.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634A1081-79C4-472F-89F4-427F9E2ACE93}" type="parTrans" cxnId="{C2C0D7ED-2E4F-4377-9D2A-26BC0C91207D}">
      <dgm:prSet/>
      <dgm:spPr/>
      <dgm:t>
        <a:bodyPr/>
        <a:lstStyle/>
        <a:p>
          <a:endParaRPr lang="ru-RU"/>
        </a:p>
      </dgm:t>
    </dgm:pt>
    <dgm:pt modelId="{8B28136F-C462-4AE3-A352-8A59DC8BC800}" type="sibTrans" cxnId="{C2C0D7ED-2E4F-4377-9D2A-26BC0C91207D}">
      <dgm:prSet/>
      <dgm:spPr/>
      <dgm:t>
        <a:bodyPr/>
        <a:lstStyle/>
        <a:p>
          <a:endParaRPr lang="ru-RU"/>
        </a:p>
      </dgm:t>
    </dgm:pt>
    <dgm:pt modelId="{D2D079CF-B107-44FE-93E7-0EE757F40361}">
      <dgm:prSet/>
      <dgm:spPr/>
      <dgm:t>
        <a:bodyPr/>
        <a:lstStyle/>
        <a:p>
          <a:r>
            <a:rPr lang="ru-RU" b="0" spc="-15" dirty="0" smtClean="0">
              <a:latin typeface="Times New Roman" pitchFamily="18" charset="0"/>
              <a:cs typeface="Times New Roman" pitchFamily="18" charset="0"/>
            </a:rPr>
            <a:t>Увеличивается количество </a:t>
          </a:r>
          <a:r>
            <a:rPr lang="ru-RU" b="0" spc="-5" dirty="0" smtClean="0">
              <a:latin typeface="Times New Roman" pitchFamily="18" charset="0"/>
              <a:cs typeface="Times New Roman" pitchFamily="18" charset="0"/>
            </a:rPr>
            <a:t>проверок в</a:t>
          </a:r>
          <a:r>
            <a:rPr lang="ru-RU" b="0" spc="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20" dirty="0" smtClean="0">
              <a:latin typeface="Times New Roman" pitchFamily="18" charset="0"/>
              <a:cs typeface="Times New Roman" pitchFamily="18" charset="0"/>
            </a:rPr>
            <a:t>школе.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18F7EA2D-2BCD-44C8-AEFE-6151AF06D31D}" type="parTrans" cxnId="{FD080201-0A49-43D0-A412-27F59CC5CB39}">
      <dgm:prSet/>
      <dgm:spPr/>
      <dgm:t>
        <a:bodyPr/>
        <a:lstStyle/>
        <a:p>
          <a:endParaRPr lang="ru-RU"/>
        </a:p>
      </dgm:t>
    </dgm:pt>
    <dgm:pt modelId="{68E635BD-5CEB-4A6A-AE96-395393ADDBF7}" type="sibTrans" cxnId="{FD080201-0A49-43D0-A412-27F59CC5CB39}">
      <dgm:prSet/>
      <dgm:spPr/>
      <dgm:t>
        <a:bodyPr/>
        <a:lstStyle/>
        <a:p>
          <a:endParaRPr lang="ru-RU"/>
        </a:p>
      </dgm:t>
    </dgm:pt>
    <dgm:pt modelId="{29A13BCB-09D9-4B1E-B377-E26E7FDA8A90}" type="pres">
      <dgm:prSet presAssocID="{00D8C9F4-BF72-4DE1-835A-9EE22E37F3E7}" presName="diagram" presStyleCnt="0">
        <dgm:presLayoutVars>
          <dgm:dir/>
          <dgm:animLvl val="lvl"/>
          <dgm:resizeHandles val="exact"/>
        </dgm:presLayoutVars>
      </dgm:prSet>
      <dgm:spPr/>
    </dgm:pt>
    <dgm:pt modelId="{9B2C1C80-FE01-4AD1-96DF-C3A680C990BA}" type="pres">
      <dgm:prSet presAssocID="{4EB74823-D229-4B1B-99C8-7B632B21EA65}" presName="compNode" presStyleCnt="0"/>
      <dgm:spPr/>
    </dgm:pt>
    <dgm:pt modelId="{0629E5FF-3F29-4A42-968F-5D2DB5382810}" type="pres">
      <dgm:prSet presAssocID="{4EB74823-D229-4B1B-99C8-7B632B21EA65}" presName="childRect" presStyleLbl="bgAcc1" presStyleIdx="0" presStyleCnt="1" custScaleX="241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1A810-8632-41BB-BC56-167FE4E79A82}" type="pres">
      <dgm:prSet presAssocID="{4EB74823-D229-4B1B-99C8-7B632B21EA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CDA2B-DEE2-4DEB-9B68-7A77C75017EE}" type="pres">
      <dgm:prSet presAssocID="{4EB74823-D229-4B1B-99C8-7B632B21EA65}" presName="parentRect" presStyleLbl="alignNode1" presStyleIdx="0" presStyleCnt="1" custScaleX="241844"/>
      <dgm:spPr/>
      <dgm:t>
        <a:bodyPr/>
        <a:lstStyle/>
        <a:p>
          <a:endParaRPr lang="ru-RU"/>
        </a:p>
      </dgm:t>
    </dgm:pt>
    <dgm:pt modelId="{71D6E7F5-663B-4A70-925D-CC5A8C97DFEA}" type="pres">
      <dgm:prSet presAssocID="{4EB74823-D229-4B1B-99C8-7B632B21EA65}" presName="adorn" presStyleLbl="fgAccFollowNode1" presStyleIdx="0" presStyleCnt="1" custLinFactX="66448" custLinFactNeighborX="100000" custLinFactNeighborY="-72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5E0D6667-C1FA-435C-A20C-0FCD6ACE76A5}" srcId="{4EB74823-D229-4B1B-99C8-7B632B21EA65}" destId="{4B49BA00-0884-4E2E-AF05-FD4B441D4B8A}" srcOrd="3" destOrd="0" parTransId="{EB065349-2FE4-4622-BC7F-7E797C5F453C}" sibTransId="{1A102B7A-511E-4D8A-91BF-CD589E2CF012}"/>
    <dgm:cxn modelId="{D55E0B91-6066-408C-B028-E3427545DC71}" srcId="{4EB74823-D229-4B1B-99C8-7B632B21EA65}" destId="{0C48DD18-74A3-49C1-9F33-F08BF515E2D4}" srcOrd="4" destOrd="0" parTransId="{255CE1CC-C71B-4E79-A3A6-987AB2D588AE}" sibTransId="{FA2FBD42-82D3-4800-B00C-64BBFFC392D1}"/>
    <dgm:cxn modelId="{C98CC90C-A90E-4FE1-8B49-DBDABB48CF75}" type="presOf" srcId="{00D8C9F4-BF72-4DE1-835A-9EE22E37F3E7}" destId="{29A13BCB-09D9-4B1E-B377-E26E7FDA8A90}" srcOrd="0" destOrd="0" presId="urn:microsoft.com/office/officeart/2005/8/layout/bList2"/>
    <dgm:cxn modelId="{FD080201-0A49-43D0-A412-27F59CC5CB39}" srcId="{4EB74823-D229-4B1B-99C8-7B632B21EA65}" destId="{D2D079CF-B107-44FE-93E7-0EE757F40361}" srcOrd="5" destOrd="0" parTransId="{18F7EA2D-2BCD-44C8-AEFE-6151AF06D31D}" sibTransId="{68E635BD-5CEB-4A6A-AE96-395393ADDBF7}"/>
    <dgm:cxn modelId="{904F9E58-FF66-41D4-8D23-31AE2E80D2C7}" srcId="{4EB74823-D229-4B1B-99C8-7B632B21EA65}" destId="{7BDCBB1D-259D-47FF-90AC-E6D26B1E3BB6}" srcOrd="0" destOrd="0" parTransId="{2730ABC7-1A79-4FE0-B357-CB20FADBF4A8}" sibTransId="{870FA44E-5A09-446E-B73E-BB4EC55646C3}"/>
    <dgm:cxn modelId="{F5C4637E-1BB1-4615-814B-5A411E4C38F2}" type="presOf" srcId="{4B49BA00-0884-4E2E-AF05-FD4B441D4B8A}" destId="{0629E5FF-3F29-4A42-968F-5D2DB5382810}" srcOrd="0" destOrd="3" presId="urn:microsoft.com/office/officeart/2005/8/layout/bList2"/>
    <dgm:cxn modelId="{D1D57100-AF59-4D8C-87AF-5388ED47A549}" type="presOf" srcId="{7BDCBB1D-259D-47FF-90AC-E6D26B1E3BB6}" destId="{0629E5FF-3F29-4A42-968F-5D2DB5382810}" srcOrd="0" destOrd="0" presId="urn:microsoft.com/office/officeart/2005/8/layout/bList2"/>
    <dgm:cxn modelId="{461C86E7-0340-4E61-9265-0755669F8FD0}" type="presOf" srcId="{0C48DD18-74A3-49C1-9F33-F08BF515E2D4}" destId="{0629E5FF-3F29-4A42-968F-5D2DB5382810}" srcOrd="0" destOrd="4" presId="urn:microsoft.com/office/officeart/2005/8/layout/bList2"/>
    <dgm:cxn modelId="{7133B37C-EC20-46A9-807A-000CF4801DFD}" srcId="{4EB74823-D229-4B1B-99C8-7B632B21EA65}" destId="{2DDDC48E-C60D-48B2-AFD4-BABAA5F75480}" srcOrd="1" destOrd="0" parTransId="{3DAD4C27-814F-4DD7-8051-1B35E0EC2F6B}" sibTransId="{71B338B4-BFD4-4707-9994-6960F5624CBB}"/>
    <dgm:cxn modelId="{2255B705-75EE-4DC8-A0F3-A7DA661D706E}" type="presOf" srcId="{CAA39CB3-FF72-4B58-A5F0-59A42594DB26}" destId="{0629E5FF-3F29-4A42-968F-5D2DB5382810}" srcOrd="0" destOrd="2" presId="urn:microsoft.com/office/officeart/2005/8/layout/bList2"/>
    <dgm:cxn modelId="{0DDF8A8F-7E53-443D-80B6-46CECF37B746}" type="presOf" srcId="{D2D079CF-B107-44FE-93E7-0EE757F40361}" destId="{0629E5FF-3F29-4A42-968F-5D2DB5382810}" srcOrd="0" destOrd="5" presId="urn:microsoft.com/office/officeart/2005/8/layout/bList2"/>
    <dgm:cxn modelId="{C2C0D7ED-2E4F-4377-9D2A-26BC0C91207D}" srcId="{4EB74823-D229-4B1B-99C8-7B632B21EA65}" destId="{CAA39CB3-FF72-4B58-A5F0-59A42594DB26}" srcOrd="2" destOrd="0" parTransId="{634A1081-79C4-472F-89F4-427F9E2ACE93}" sibTransId="{8B28136F-C462-4AE3-A352-8A59DC8BC800}"/>
    <dgm:cxn modelId="{D258578A-E3C3-4F77-ABD9-958231334464}" type="presOf" srcId="{2DDDC48E-C60D-48B2-AFD4-BABAA5F75480}" destId="{0629E5FF-3F29-4A42-968F-5D2DB5382810}" srcOrd="0" destOrd="1" presId="urn:microsoft.com/office/officeart/2005/8/layout/bList2"/>
    <dgm:cxn modelId="{89D2525D-415B-4AE4-8D60-E1D4CE25AD31}" type="presOf" srcId="{4EB74823-D229-4B1B-99C8-7B632B21EA65}" destId="{FC51A810-8632-41BB-BC56-167FE4E79A82}" srcOrd="0" destOrd="0" presId="urn:microsoft.com/office/officeart/2005/8/layout/bList2"/>
    <dgm:cxn modelId="{4C3E9ED3-4E98-4830-A57D-130A5A1F4A92}" type="presOf" srcId="{4EB74823-D229-4B1B-99C8-7B632B21EA65}" destId="{3C8CDA2B-DEE2-4DEB-9B68-7A77C75017EE}" srcOrd="1" destOrd="0" presId="urn:microsoft.com/office/officeart/2005/8/layout/bList2"/>
    <dgm:cxn modelId="{DFBE230B-418C-4DE2-9245-0EE4EADB0DFB}" srcId="{00D8C9F4-BF72-4DE1-835A-9EE22E37F3E7}" destId="{4EB74823-D229-4B1B-99C8-7B632B21EA65}" srcOrd="0" destOrd="0" parTransId="{5794EEF0-06B5-4A06-8DFF-48BC2C1D18CC}" sibTransId="{E42B9890-8E21-4E8E-BA47-1A664CFD6EBF}"/>
    <dgm:cxn modelId="{662EBC6B-C822-4653-ABD6-8F4125AA1A02}" type="presParOf" srcId="{29A13BCB-09D9-4B1E-B377-E26E7FDA8A90}" destId="{9B2C1C80-FE01-4AD1-96DF-C3A680C990BA}" srcOrd="0" destOrd="0" presId="urn:microsoft.com/office/officeart/2005/8/layout/bList2"/>
    <dgm:cxn modelId="{1382D5CD-64D8-4A18-90F6-C02DE58F562D}" type="presParOf" srcId="{9B2C1C80-FE01-4AD1-96DF-C3A680C990BA}" destId="{0629E5FF-3F29-4A42-968F-5D2DB5382810}" srcOrd="0" destOrd="0" presId="urn:microsoft.com/office/officeart/2005/8/layout/bList2"/>
    <dgm:cxn modelId="{9896C5D1-19CF-4B56-8861-5E21E547D852}" type="presParOf" srcId="{9B2C1C80-FE01-4AD1-96DF-C3A680C990BA}" destId="{FC51A810-8632-41BB-BC56-167FE4E79A82}" srcOrd="1" destOrd="0" presId="urn:microsoft.com/office/officeart/2005/8/layout/bList2"/>
    <dgm:cxn modelId="{64482FEF-F534-49F9-BC7F-179FEFC764F2}" type="presParOf" srcId="{9B2C1C80-FE01-4AD1-96DF-C3A680C990BA}" destId="{3C8CDA2B-DEE2-4DEB-9B68-7A77C75017EE}" srcOrd="2" destOrd="0" presId="urn:microsoft.com/office/officeart/2005/8/layout/bList2"/>
    <dgm:cxn modelId="{DE69CCA4-7F84-46DD-A660-4E61B61F8E25}" type="presParOf" srcId="{9B2C1C80-FE01-4AD1-96DF-C3A680C990BA}" destId="{71D6E7F5-663B-4A70-925D-CC5A8C97DFE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85CF20-049F-4942-8126-716FB4F935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F5468-1E5F-4806-9AD1-F1D27BA7CCE6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РИСКИ ПРИ РЕАЛИЗАЦИИ ПРОГРАММЫ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54B9FC93-E122-4B70-AD71-1732D5517745}" type="parTrans" cxnId="{7B51C217-2F35-463F-BBC3-66D2D109B75B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FAB24CB-BE36-4AFB-B381-F68D8C015F16}" type="sibTrans" cxnId="{7B51C217-2F35-463F-BBC3-66D2D109B75B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341B455C-7E26-4C28-B32B-05BFF7D7BFA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расширять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программу </a:t>
          </a:r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бесконечности,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включать </a:t>
          </a:r>
          <a:r>
            <a:rPr lang="ru-RU" spc="-25" dirty="0" smtClean="0">
              <a:latin typeface="Times New Roman" pitchFamily="18" charset="0"/>
              <a:cs typeface="Times New Roman" pitchFamily="18" charset="0"/>
            </a:rPr>
            <a:t>направления,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не 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отражающую</a:t>
          </a:r>
          <a:r>
            <a:rPr lang="ru-RU" spc="-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реальную работу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образовательной</a:t>
          </a:r>
          <a:r>
            <a:rPr lang="ru-RU" spc="-10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организации;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401EF456-2626-4D5B-B68B-99A056F28D1D}" type="parTrans" cxnId="{9968826A-DB36-4818-B9CA-D4662B21BD2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63FFA7B9-C4BE-417F-B6E5-559FB7CE738D}" type="sibTrans" cxnId="{9968826A-DB36-4818-B9CA-D4662B21BD2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737DF37B-58FF-4FDA-BD05-B50A846DC493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разрабатывать программу </a:t>
          </a:r>
          <a:r>
            <a:rPr lang="ru-RU" spc="-20" dirty="0" smtClean="0">
              <a:latin typeface="Times New Roman" pitchFamily="18" charset="0"/>
              <a:cs typeface="Times New Roman" pitchFamily="18" charset="0"/>
            </a:rPr>
            <a:t>только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классными </a:t>
          </a:r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руководителями,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администрацией</a:t>
          </a:r>
          <a:r>
            <a:rPr lang="ru-RU" spc="-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школы;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C84679-78D0-4D4A-9BE8-A3A0B9026347}" type="parTrans" cxnId="{58E138D3-F5DE-4692-B5BD-1499DAD60FF4}">
      <dgm:prSet/>
      <dgm:spPr/>
      <dgm:t>
        <a:bodyPr/>
        <a:lstStyle/>
        <a:p>
          <a:endParaRPr lang="ru-RU"/>
        </a:p>
      </dgm:t>
    </dgm:pt>
    <dgm:pt modelId="{C6ADFB99-4B23-41F4-92B6-3F20DBFB5813}" type="sibTrans" cxnId="{58E138D3-F5DE-4692-B5BD-1499DAD60FF4}">
      <dgm:prSet/>
      <dgm:spPr/>
      <dgm:t>
        <a:bodyPr/>
        <a:lstStyle/>
        <a:p>
          <a:endParaRPr lang="ru-RU"/>
        </a:p>
      </dgm:t>
    </dgm:pt>
    <dgm:pt modelId="{0EA00F12-BAB4-47D3-8326-2530056981B2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разъяснять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программу в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педагогическом коллективе,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давать</a:t>
          </a:r>
          <a:r>
            <a:rPr lang="ru-RU" spc="-9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ее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как</a:t>
          </a:r>
          <a:r>
            <a:rPr lang="ru-RU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готовый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документ;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3F36E3-5941-4C44-B325-B669CBF2FD4E}" type="parTrans" cxnId="{03CE2A70-B3D4-4C63-B4BD-EF8EBB8BBB30}">
      <dgm:prSet/>
      <dgm:spPr/>
      <dgm:t>
        <a:bodyPr/>
        <a:lstStyle/>
        <a:p>
          <a:endParaRPr lang="ru-RU"/>
        </a:p>
      </dgm:t>
    </dgm:pt>
    <dgm:pt modelId="{38BB1ABF-D62E-445F-9E54-B395087A1175}" type="sibTrans" cxnId="{03CE2A70-B3D4-4C63-B4BD-EF8EBB8BBB30}">
      <dgm:prSet/>
      <dgm:spPr/>
      <dgm:t>
        <a:bodyPr/>
        <a:lstStyle/>
        <a:p>
          <a:endParaRPr lang="ru-RU"/>
        </a:p>
      </dgm:t>
    </dgm:pt>
    <dgm:pt modelId="{2C2AFA1A-3282-44B7-A3CF-2B487B548013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делать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из программы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тайну для</a:t>
          </a:r>
          <a:r>
            <a:rPr lang="ru-RU" spc="-6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родителей;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EA9FA9-A1A0-48A1-8487-1487FB584B25}" type="parTrans" cxnId="{932FF4BA-C4A8-470F-8B9B-0292BB7564D0}">
      <dgm:prSet/>
      <dgm:spPr/>
      <dgm:t>
        <a:bodyPr/>
        <a:lstStyle/>
        <a:p>
          <a:endParaRPr lang="ru-RU"/>
        </a:p>
      </dgm:t>
    </dgm:pt>
    <dgm:pt modelId="{0ACB9C0A-3DC6-4A21-BB4B-5CC233423435}" type="sibTrans" cxnId="{932FF4BA-C4A8-470F-8B9B-0292BB7564D0}">
      <dgm:prSet/>
      <dgm:spPr/>
      <dgm:t>
        <a:bodyPr/>
        <a:lstStyle/>
        <a:p>
          <a:endParaRPr lang="ru-RU"/>
        </a:p>
      </dgm:t>
    </dgm:pt>
    <dgm:pt modelId="{D2269637-7C08-460E-B786-22693E09D55B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не учитывать многообразие факторов, влияющих на формирование личности обучающихся, и не зависящих от школьного образования (семейное неблагополучие, наследственность, экология, образ жизни);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766C13-086B-4DDF-B223-C7AD5B4E2524}" type="parTrans" cxnId="{88976B15-0282-4F1A-B144-4CC621AD720F}">
      <dgm:prSet/>
      <dgm:spPr/>
      <dgm:t>
        <a:bodyPr/>
        <a:lstStyle/>
        <a:p>
          <a:endParaRPr lang="ru-RU"/>
        </a:p>
      </dgm:t>
    </dgm:pt>
    <dgm:pt modelId="{AC00FCF6-161E-490F-902F-2D581646090B}" type="sibTrans" cxnId="{88976B15-0282-4F1A-B144-4CC621AD720F}">
      <dgm:prSet/>
      <dgm:spPr/>
      <dgm:t>
        <a:bodyPr/>
        <a:lstStyle/>
        <a:p>
          <a:endParaRPr lang="ru-RU"/>
        </a:p>
      </dgm:t>
    </dgm:pt>
    <dgm:pt modelId="{8FB3C27C-BF26-4F64-B47E-6555FB5CFC33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не работать с мотивационной готовностью учителя к реализации программы;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239E8A-8A92-4603-B005-43D15B51C80F}" type="parTrans" cxnId="{E7A804B8-26CC-4CD4-9BFB-E60F1B4BFA7B}">
      <dgm:prSet/>
      <dgm:spPr/>
      <dgm:t>
        <a:bodyPr/>
        <a:lstStyle/>
        <a:p>
          <a:endParaRPr lang="ru-RU"/>
        </a:p>
      </dgm:t>
    </dgm:pt>
    <dgm:pt modelId="{0406DDE5-6D17-48D1-9B46-43F902A85657}" type="sibTrans" cxnId="{E7A804B8-26CC-4CD4-9BFB-E60F1B4BFA7B}">
      <dgm:prSet/>
      <dgm:spPr/>
      <dgm:t>
        <a:bodyPr/>
        <a:lstStyle/>
        <a:p>
          <a:endParaRPr lang="ru-RU"/>
        </a:p>
      </dgm:t>
    </dgm:pt>
    <dgm:pt modelId="{AAC80DF1-7A2F-4F4D-AF5C-0CCF7F5DA8EA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недостаточная заинтересованность (полное отсутствие заинтересованности) родителей в вопросах воспитания собственных детей, отсутствие мотивации к изменению семейного уклада, стиля взаимоотношений, образа жизни (при наличии семейного неблагополучия)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EA777D-1AA2-41AA-A5FA-00C15EECB93E}" type="parTrans" cxnId="{6D97115F-2325-43F0-B676-2CB351F41744}">
      <dgm:prSet/>
      <dgm:spPr/>
      <dgm:t>
        <a:bodyPr/>
        <a:lstStyle/>
        <a:p>
          <a:endParaRPr lang="ru-RU"/>
        </a:p>
      </dgm:t>
    </dgm:pt>
    <dgm:pt modelId="{BC7DE417-4D66-4F24-B8EE-2562289C9259}" type="sibTrans" cxnId="{6D97115F-2325-43F0-B676-2CB351F41744}">
      <dgm:prSet/>
      <dgm:spPr/>
      <dgm:t>
        <a:bodyPr/>
        <a:lstStyle/>
        <a:p>
          <a:endParaRPr lang="ru-RU"/>
        </a:p>
      </dgm:t>
    </dgm:pt>
    <dgm:pt modelId="{8D830905-60D8-4CA8-AF19-D32252911AF6}" type="pres">
      <dgm:prSet presAssocID="{7685CF20-049F-4942-8126-716FB4F93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FD16A-5627-4266-A7AE-AD82ED600C2E}" type="pres">
      <dgm:prSet presAssocID="{32CF5468-1E5F-4806-9AD1-F1D27BA7CCE6}" presName="composite" presStyleCnt="0"/>
      <dgm:spPr/>
    </dgm:pt>
    <dgm:pt modelId="{7D66EBDE-02A2-46E8-BC48-32372BA40A11}" type="pres">
      <dgm:prSet presAssocID="{32CF5468-1E5F-4806-9AD1-F1D27BA7CCE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7CA57-1B91-447B-AAEC-4A7144F60640}" type="pres">
      <dgm:prSet presAssocID="{32CF5468-1E5F-4806-9AD1-F1D27BA7CCE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2FF4BA-C4A8-470F-8B9B-0292BB7564D0}" srcId="{32CF5468-1E5F-4806-9AD1-F1D27BA7CCE6}" destId="{2C2AFA1A-3282-44B7-A3CF-2B487B548013}" srcOrd="3" destOrd="0" parTransId="{DBEA9FA9-A1A0-48A1-8487-1487FB584B25}" sibTransId="{0ACB9C0A-3DC6-4A21-BB4B-5CC233423435}"/>
    <dgm:cxn modelId="{4C0AB446-C2C5-41F4-837E-36D7BFEEAA70}" type="presOf" srcId="{8FB3C27C-BF26-4F64-B47E-6555FB5CFC33}" destId="{5A27CA57-1B91-447B-AAEC-4A7144F60640}" srcOrd="0" destOrd="5" presId="urn:microsoft.com/office/officeart/2005/8/layout/hList1"/>
    <dgm:cxn modelId="{7B51C217-2F35-463F-BBC3-66D2D109B75B}" srcId="{7685CF20-049F-4942-8126-716FB4F93583}" destId="{32CF5468-1E5F-4806-9AD1-F1D27BA7CCE6}" srcOrd="0" destOrd="0" parTransId="{54B9FC93-E122-4B70-AD71-1732D5517745}" sibTransId="{1FAB24CB-BE36-4AFB-B381-F68D8C015F16}"/>
    <dgm:cxn modelId="{BECB94C2-F438-403B-902F-BE8A7076C179}" type="presOf" srcId="{AAC80DF1-7A2F-4F4D-AF5C-0CCF7F5DA8EA}" destId="{5A27CA57-1B91-447B-AAEC-4A7144F60640}" srcOrd="0" destOrd="6" presId="urn:microsoft.com/office/officeart/2005/8/layout/hList1"/>
    <dgm:cxn modelId="{8AB8DDAD-98F1-4E1A-97B1-F756A6168F51}" type="presOf" srcId="{2C2AFA1A-3282-44B7-A3CF-2B487B548013}" destId="{5A27CA57-1B91-447B-AAEC-4A7144F60640}" srcOrd="0" destOrd="3" presId="urn:microsoft.com/office/officeart/2005/8/layout/hList1"/>
    <dgm:cxn modelId="{ACDF5A46-A684-43EB-B4D5-24AFD16717EB}" type="presOf" srcId="{737DF37B-58FF-4FDA-BD05-B50A846DC493}" destId="{5A27CA57-1B91-447B-AAEC-4A7144F60640}" srcOrd="0" destOrd="1" presId="urn:microsoft.com/office/officeart/2005/8/layout/hList1"/>
    <dgm:cxn modelId="{6D97115F-2325-43F0-B676-2CB351F41744}" srcId="{32CF5468-1E5F-4806-9AD1-F1D27BA7CCE6}" destId="{AAC80DF1-7A2F-4F4D-AF5C-0CCF7F5DA8EA}" srcOrd="6" destOrd="0" parTransId="{FCEA777D-1AA2-41AA-A5FA-00C15EECB93E}" sibTransId="{BC7DE417-4D66-4F24-B8EE-2562289C9259}"/>
    <dgm:cxn modelId="{88976B15-0282-4F1A-B144-4CC621AD720F}" srcId="{32CF5468-1E5F-4806-9AD1-F1D27BA7CCE6}" destId="{D2269637-7C08-460E-B786-22693E09D55B}" srcOrd="4" destOrd="0" parTransId="{25766C13-086B-4DDF-B223-C7AD5B4E2524}" sibTransId="{AC00FCF6-161E-490F-902F-2D581646090B}"/>
    <dgm:cxn modelId="{03CE2A70-B3D4-4C63-B4BD-EF8EBB8BBB30}" srcId="{32CF5468-1E5F-4806-9AD1-F1D27BA7CCE6}" destId="{0EA00F12-BAB4-47D3-8326-2530056981B2}" srcOrd="2" destOrd="0" parTransId="{1B3F36E3-5941-4C44-B325-B669CBF2FD4E}" sibTransId="{38BB1ABF-D62E-445F-9E54-B395087A1175}"/>
    <dgm:cxn modelId="{FED8E357-3ECB-470C-B74F-3B88D7BA4F53}" type="presOf" srcId="{32CF5468-1E5F-4806-9AD1-F1D27BA7CCE6}" destId="{7D66EBDE-02A2-46E8-BC48-32372BA40A11}" srcOrd="0" destOrd="0" presId="urn:microsoft.com/office/officeart/2005/8/layout/hList1"/>
    <dgm:cxn modelId="{B7F010CE-6405-46ED-AD15-944524304CE8}" type="presOf" srcId="{D2269637-7C08-460E-B786-22693E09D55B}" destId="{5A27CA57-1B91-447B-AAEC-4A7144F60640}" srcOrd="0" destOrd="4" presId="urn:microsoft.com/office/officeart/2005/8/layout/hList1"/>
    <dgm:cxn modelId="{75940775-CE34-4798-BDF9-40CB3B31B80E}" type="presOf" srcId="{341B455C-7E26-4C28-B32B-05BFF7D7BFAE}" destId="{5A27CA57-1B91-447B-AAEC-4A7144F60640}" srcOrd="0" destOrd="0" presId="urn:microsoft.com/office/officeart/2005/8/layout/hList1"/>
    <dgm:cxn modelId="{3B2E5AB9-E590-460D-AFF2-E609E4A54412}" type="presOf" srcId="{7685CF20-049F-4942-8126-716FB4F93583}" destId="{8D830905-60D8-4CA8-AF19-D32252911AF6}" srcOrd="0" destOrd="0" presId="urn:microsoft.com/office/officeart/2005/8/layout/hList1"/>
    <dgm:cxn modelId="{3496E8AF-3569-44F3-82B7-4545D40ADB95}" type="presOf" srcId="{0EA00F12-BAB4-47D3-8326-2530056981B2}" destId="{5A27CA57-1B91-447B-AAEC-4A7144F60640}" srcOrd="0" destOrd="2" presId="urn:microsoft.com/office/officeart/2005/8/layout/hList1"/>
    <dgm:cxn modelId="{9968826A-DB36-4818-B9CA-D4662B21BD25}" srcId="{32CF5468-1E5F-4806-9AD1-F1D27BA7CCE6}" destId="{341B455C-7E26-4C28-B32B-05BFF7D7BFAE}" srcOrd="0" destOrd="0" parTransId="{401EF456-2626-4D5B-B68B-99A056F28D1D}" sibTransId="{63FFA7B9-C4BE-417F-B6E5-559FB7CE738D}"/>
    <dgm:cxn modelId="{E7A804B8-26CC-4CD4-9BFB-E60F1B4BFA7B}" srcId="{32CF5468-1E5F-4806-9AD1-F1D27BA7CCE6}" destId="{8FB3C27C-BF26-4F64-B47E-6555FB5CFC33}" srcOrd="5" destOrd="0" parTransId="{B6239E8A-8A92-4603-B005-43D15B51C80F}" sibTransId="{0406DDE5-6D17-48D1-9B46-43F902A85657}"/>
    <dgm:cxn modelId="{58E138D3-F5DE-4692-B5BD-1499DAD60FF4}" srcId="{32CF5468-1E5F-4806-9AD1-F1D27BA7CCE6}" destId="{737DF37B-58FF-4FDA-BD05-B50A846DC493}" srcOrd="1" destOrd="0" parTransId="{59C84679-78D0-4D4A-9BE8-A3A0B9026347}" sibTransId="{C6ADFB99-4B23-41F4-92B6-3F20DBFB5813}"/>
    <dgm:cxn modelId="{BFCEFFF4-DF51-4F1A-9BF2-50A4E176F9B8}" type="presParOf" srcId="{8D830905-60D8-4CA8-AF19-D32252911AF6}" destId="{3B2FD16A-5627-4266-A7AE-AD82ED600C2E}" srcOrd="0" destOrd="0" presId="urn:microsoft.com/office/officeart/2005/8/layout/hList1"/>
    <dgm:cxn modelId="{3F16D718-EF3F-4C71-A71D-87054314C7E9}" type="presParOf" srcId="{3B2FD16A-5627-4266-A7AE-AD82ED600C2E}" destId="{7D66EBDE-02A2-46E8-BC48-32372BA40A11}" srcOrd="0" destOrd="0" presId="urn:microsoft.com/office/officeart/2005/8/layout/hList1"/>
    <dgm:cxn modelId="{EC9563DB-F3B2-47AA-A2F2-74548568A0B4}" type="presParOf" srcId="{3B2FD16A-5627-4266-A7AE-AD82ED600C2E}" destId="{5A27CA57-1B91-447B-AAEC-4A7144F606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299055-A451-41AF-99C8-7E09C1479E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B0036-4DFB-4361-B289-6AF3D36A272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Содействовать развитию у обучающихся жизнеспособности через создание специальных условий в ОО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CEBC8D-2642-4E4B-B11D-B7A420D1F634}" type="parTrans" cxnId="{0F532F19-E3F1-4A7D-9EE0-0ED5F178E3DD}">
      <dgm:prSet/>
      <dgm:spPr/>
      <dgm:t>
        <a:bodyPr/>
        <a:lstStyle/>
        <a:p>
          <a:endParaRPr lang="ru-RU"/>
        </a:p>
      </dgm:t>
    </dgm:pt>
    <dgm:pt modelId="{F0DED695-1F7B-4DBE-AF36-2AB349EA4D10}" type="sibTrans" cxnId="{0F532F19-E3F1-4A7D-9EE0-0ED5F178E3DD}">
      <dgm:prSet/>
      <dgm:spPr/>
      <dgm:t>
        <a:bodyPr/>
        <a:lstStyle/>
        <a:p>
          <a:endParaRPr lang="ru-RU"/>
        </a:p>
      </dgm:t>
    </dgm:pt>
    <dgm:pt modelId="{80CBB410-10A5-4D77-B387-903157B537A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Командам специалистов из базовых ОО разработать проект рабочей программы по развитию жизнеспособности в срок до 9 апреля 2021 года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CF7D334-380A-4D8B-AAC7-668DBA7F2172}" type="parTrans" cxnId="{F31F7435-4349-49D4-95A9-37A520CFB0E1}">
      <dgm:prSet/>
      <dgm:spPr/>
      <dgm:t>
        <a:bodyPr/>
        <a:lstStyle/>
        <a:p>
          <a:endParaRPr lang="ru-RU"/>
        </a:p>
      </dgm:t>
    </dgm:pt>
    <dgm:pt modelId="{5EC35B17-B495-4DEA-82E7-7A8F34CCA432}" type="sibTrans" cxnId="{F31F7435-4349-49D4-95A9-37A520CFB0E1}">
      <dgm:prSet/>
      <dgm:spPr/>
      <dgm:t>
        <a:bodyPr/>
        <a:lstStyle/>
        <a:p>
          <a:endParaRPr lang="ru-RU"/>
        </a:p>
      </dgm:t>
    </dgm:pt>
    <dgm:pt modelId="{2DCFC63E-0DE3-4F92-A558-F591B59E824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Специалистам МКУ ДПО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«Магистр» организовать практико-ориентированный семинар по технологиям работы с детьми, направленным на развитие жизнеспособности обучающихся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14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апреля 2021 года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63D5DD-2212-47D9-ABC2-DBFA190FBDE3}" type="parTrans" cxnId="{2E550F31-7AD4-42B0-90DB-855E32974BC8}">
      <dgm:prSet/>
      <dgm:spPr/>
      <dgm:t>
        <a:bodyPr/>
        <a:lstStyle/>
        <a:p>
          <a:endParaRPr lang="ru-RU"/>
        </a:p>
      </dgm:t>
    </dgm:pt>
    <dgm:pt modelId="{6EC10FED-E014-478E-833F-C9DE54B8E8DB}" type="sibTrans" cxnId="{2E550F31-7AD4-42B0-90DB-855E32974BC8}">
      <dgm:prSet/>
      <dgm:spPr/>
      <dgm:t>
        <a:bodyPr/>
        <a:lstStyle/>
        <a:p>
          <a:endParaRPr lang="ru-RU"/>
        </a:p>
      </dgm:t>
    </dgm:pt>
    <dgm:pt modelId="{E541792A-166D-41F8-8FD8-210028DF42B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Специалистам МКУ ДПО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«Магистр» организовать цикл методических консультаций для специалистов базовых ОО по разработке рабочей программы в период с 19 по 30 апреля 2021 года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C85251-EC56-4269-999F-214178916EB5}" type="parTrans" cxnId="{B3921F4D-1384-4AA3-ADB0-CE701B62C724}">
      <dgm:prSet/>
      <dgm:spPr/>
      <dgm:t>
        <a:bodyPr/>
        <a:lstStyle/>
        <a:p>
          <a:endParaRPr lang="ru-RU"/>
        </a:p>
      </dgm:t>
    </dgm:pt>
    <dgm:pt modelId="{340CE513-686A-4FA4-BC2D-528115B1218C}" type="sibTrans" cxnId="{B3921F4D-1384-4AA3-ADB0-CE701B62C724}">
      <dgm:prSet/>
      <dgm:spPr/>
      <dgm:t>
        <a:bodyPr/>
        <a:lstStyle/>
        <a:p>
          <a:endParaRPr lang="ru-RU"/>
        </a:p>
      </dgm:t>
    </dgm:pt>
    <dgm:pt modelId="{7364EE5E-4A89-42B8-8B28-1975CA0EEB3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Специалистам МКУ ДПО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«Магистр» совместно с членами проектной группы организовать заседание по рассмотрению рабочих программ базовых ОО (май 2021 г.)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EE3F027-2D20-4CC8-B826-6899A105045A}" type="parTrans" cxnId="{E068D62A-52EB-4B14-9172-F53D8ABC8131}">
      <dgm:prSet/>
      <dgm:spPr/>
      <dgm:t>
        <a:bodyPr/>
        <a:lstStyle/>
        <a:p>
          <a:endParaRPr lang="ru-RU"/>
        </a:p>
      </dgm:t>
    </dgm:pt>
    <dgm:pt modelId="{18CA01C5-DC39-4DE0-8D40-9BFF57B44251}" type="sibTrans" cxnId="{E068D62A-52EB-4B14-9172-F53D8ABC8131}">
      <dgm:prSet/>
      <dgm:spPr/>
      <dgm:t>
        <a:bodyPr/>
        <a:lstStyle/>
        <a:p>
          <a:endParaRPr lang="ru-RU"/>
        </a:p>
      </dgm:t>
    </dgm:pt>
    <dgm:pt modelId="{CC22656F-9EE1-4B70-B67F-4094E2D66876}" type="pres">
      <dgm:prSet presAssocID="{6C299055-A451-41AF-99C8-7E09C1479E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F8D298-175E-4F14-B6D4-D1B663912F49}" type="pres">
      <dgm:prSet presAssocID="{6C299055-A451-41AF-99C8-7E09C1479E5E}" presName="Name1" presStyleCnt="0"/>
      <dgm:spPr/>
    </dgm:pt>
    <dgm:pt modelId="{094E5627-FA32-4B7C-AD29-AD365F0D9054}" type="pres">
      <dgm:prSet presAssocID="{6C299055-A451-41AF-99C8-7E09C1479E5E}" presName="cycle" presStyleCnt="0"/>
      <dgm:spPr/>
    </dgm:pt>
    <dgm:pt modelId="{2F961ED1-2EC5-407A-B607-FFB753758663}" type="pres">
      <dgm:prSet presAssocID="{6C299055-A451-41AF-99C8-7E09C1479E5E}" presName="srcNode" presStyleLbl="node1" presStyleIdx="0" presStyleCnt="5"/>
      <dgm:spPr/>
    </dgm:pt>
    <dgm:pt modelId="{BA6950FE-DCD2-43D3-96B0-984F32009955}" type="pres">
      <dgm:prSet presAssocID="{6C299055-A451-41AF-99C8-7E09C1479E5E}" presName="conn" presStyleLbl="parChTrans1D2" presStyleIdx="0" presStyleCnt="1"/>
      <dgm:spPr/>
      <dgm:t>
        <a:bodyPr/>
        <a:lstStyle/>
        <a:p>
          <a:endParaRPr lang="ru-RU"/>
        </a:p>
      </dgm:t>
    </dgm:pt>
    <dgm:pt modelId="{A51D549F-4D86-4ECB-93D3-1C27B3B2D111}" type="pres">
      <dgm:prSet presAssocID="{6C299055-A451-41AF-99C8-7E09C1479E5E}" presName="extraNode" presStyleLbl="node1" presStyleIdx="0" presStyleCnt="5"/>
      <dgm:spPr/>
    </dgm:pt>
    <dgm:pt modelId="{9B50CC9F-6865-4F58-975B-4FE178EC42E7}" type="pres">
      <dgm:prSet presAssocID="{6C299055-A451-41AF-99C8-7E09C1479E5E}" presName="dstNode" presStyleLbl="node1" presStyleIdx="0" presStyleCnt="5"/>
      <dgm:spPr/>
    </dgm:pt>
    <dgm:pt modelId="{641DDA91-4246-4DE8-BCB3-A900BF77F581}" type="pres">
      <dgm:prSet presAssocID="{06EB0036-4DFB-4361-B289-6AF3D36A2727}" presName="text_1" presStyleLbl="node1" presStyleIdx="0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05AD1-74BC-41F7-863E-D5E2ED11CC89}" type="pres">
      <dgm:prSet presAssocID="{06EB0036-4DFB-4361-B289-6AF3D36A2727}" presName="accent_1" presStyleCnt="0"/>
      <dgm:spPr/>
    </dgm:pt>
    <dgm:pt modelId="{F0085F5C-D928-4339-9648-F06545C58796}" type="pres">
      <dgm:prSet presAssocID="{06EB0036-4DFB-4361-B289-6AF3D36A2727}" presName="accentRepeatNode" presStyleLbl="solidFgAcc1" presStyleIdx="0" presStyleCnt="5"/>
      <dgm:spPr/>
    </dgm:pt>
    <dgm:pt modelId="{1130B7BB-F8D5-4D00-B67E-2E88DB3870E5}" type="pres">
      <dgm:prSet presAssocID="{80CBB410-10A5-4D77-B387-903157B537A2}" presName="text_2" presStyleLbl="node1" presStyleIdx="1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CB2A0-AD92-4173-9F40-202B365101CE}" type="pres">
      <dgm:prSet presAssocID="{80CBB410-10A5-4D77-B387-903157B537A2}" presName="accent_2" presStyleCnt="0"/>
      <dgm:spPr/>
    </dgm:pt>
    <dgm:pt modelId="{29BE5622-F761-4A84-82E5-EBC178E18B8B}" type="pres">
      <dgm:prSet presAssocID="{80CBB410-10A5-4D77-B387-903157B537A2}" presName="accentRepeatNode" presStyleLbl="solidFgAcc1" presStyleIdx="1" presStyleCnt="5"/>
      <dgm:spPr/>
    </dgm:pt>
    <dgm:pt modelId="{815A1A13-9B76-41D4-AB5D-0832322AA247}" type="pres">
      <dgm:prSet presAssocID="{2DCFC63E-0DE3-4F92-A558-F591B59E8249}" presName="text_3" presStyleLbl="node1" presStyleIdx="2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CD105-F290-4344-8004-06A23DD699A5}" type="pres">
      <dgm:prSet presAssocID="{2DCFC63E-0DE3-4F92-A558-F591B59E8249}" presName="accent_3" presStyleCnt="0"/>
      <dgm:spPr/>
    </dgm:pt>
    <dgm:pt modelId="{C8B13BAE-2958-4CF1-8A4F-16A129BA17AF}" type="pres">
      <dgm:prSet presAssocID="{2DCFC63E-0DE3-4F92-A558-F591B59E8249}" presName="accentRepeatNode" presStyleLbl="solidFgAcc1" presStyleIdx="2" presStyleCnt="5"/>
      <dgm:spPr/>
    </dgm:pt>
    <dgm:pt modelId="{08104378-DFD7-4364-8A17-EB38A9E7F800}" type="pres">
      <dgm:prSet presAssocID="{E541792A-166D-41F8-8FD8-210028DF42BF}" presName="text_4" presStyleLbl="node1" presStyleIdx="3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A112C-14C4-40CF-8D9E-2FCA4F83F546}" type="pres">
      <dgm:prSet presAssocID="{E541792A-166D-41F8-8FD8-210028DF42BF}" presName="accent_4" presStyleCnt="0"/>
      <dgm:spPr/>
    </dgm:pt>
    <dgm:pt modelId="{BE8B27BA-870E-4640-A71D-9B24327B80E7}" type="pres">
      <dgm:prSet presAssocID="{E541792A-166D-41F8-8FD8-210028DF42BF}" presName="accentRepeatNode" presStyleLbl="solidFgAcc1" presStyleIdx="3" presStyleCnt="5"/>
      <dgm:spPr/>
    </dgm:pt>
    <dgm:pt modelId="{C0052996-0AB7-4128-991B-9335BDAF625A}" type="pres">
      <dgm:prSet presAssocID="{7364EE5E-4A89-42B8-8B28-1975CA0EEB30}" presName="text_5" presStyleLbl="node1" presStyleIdx="4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73652-2B84-4FD9-9273-2D47E382955E}" type="pres">
      <dgm:prSet presAssocID="{7364EE5E-4A89-42B8-8B28-1975CA0EEB30}" presName="accent_5" presStyleCnt="0"/>
      <dgm:spPr/>
    </dgm:pt>
    <dgm:pt modelId="{A7831482-293C-49E2-BFDF-F1AB4A956472}" type="pres">
      <dgm:prSet presAssocID="{7364EE5E-4A89-42B8-8B28-1975CA0EEB30}" presName="accentRepeatNode" presStyleLbl="solidFgAcc1" presStyleIdx="4" presStyleCnt="5"/>
      <dgm:spPr/>
    </dgm:pt>
  </dgm:ptLst>
  <dgm:cxnLst>
    <dgm:cxn modelId="{E068D62A-52EB-4B14-9172-F53D8ABC8131}" srcId="{6C299055-A451-41AF-99C8-7E09C1479E5E}" destId="{7364EE5E-4A89-42B8-8B28-1975CA0EEB30}" srcOrd="4" destOrd="0" parTransId="{FEE3F027-2D20-4CC8-B826-6899A105045A}" sibTransId="{18CA01C5-DC39-4DE0-8D40-9BFF57B44251}"/>
    <dgm:cxn modelId="{EC0214A2-CC42-4CF6-A9A2-C1A4E05FB230}" type="presOf" srcId="{2DCFC63E-0DE3-4F92-A558-F591B59E8249}" destId="{815A1A13-9B76-41D4-AB5D-0832322AA247}" srcOrd="0" destOrd="0" presId="urn:microsoft.com/office/officeart/2008/layout/VerticalCurvedList"/>
    <dgm:cxn modelId="{BD4239A7-3243-4866-B4D9-30141685C930}" type="presOf" srcId="{6C299055-A451-41AF-99C8-7E09C1479E5E}" destId="{CC22656F-9EE1-4B70-B67F-4094E2D66876}" srcOrd="0" destOrd="0" presId="urn:microsoft.com/office/officeart/2008/layout/VerticalCurvedList"/>
    <dgm:cxn modelId="{D18A48F2-094D-4595-ABC8-0DD3A7F09D8B}" type="presOf" srcId="{7364EE5E-4A89-42B8-8B28-1975CA0EEB30}" destId="{C0052996-0AB7-4128-991B-9335BDAF625A}" srcOrd="0" destOrd="0" presId="urn:microsoft.com/office/officeart/2008/layout/VerticalCurvedList"/>
    <dgm:cxn modelId="{0F532F19-E3F1-4A7D-9EE0-0ED5F178E3DD}" srcId="{6C299055-A451-41AF-99C8-7E09C1479E5E}" destId="{06EB0036-4DFB-4361-B289-6AF3D36A2727}" srcOrd="0" destOrd="0" parTransId="{B1CEBC8D-2642-4E4B-B11D-B7A420D1F634}" sibTransId="{F0DED695-1F7B-4DBE-AF36-2AB349EA4D10}"/>
    <dgm:cxn modelId="{22FD201D-A8F0-433C-8941-5FABDC2019B9}" type="presOf" srcId="{E541792A-166D-41F8-8FD8-210028DF42BF}" destId="{08104378-DFD7-4364-8A17-EB38A9E7F800}" srcOrd="0" destOrd="0" presId="urn:microsoft.com/office/officeart/2008/layout/VerticalCurvedList"/>
    <dgm:cxn modelId="{F31F7435-4349-49D4-95A9-37A520CFB0E1}" srcId="{6C299055-A451-41AF-99C8-7E09C1479E5E}" destId="{80CBB410-10A5-4D77-B387-903157B537A2}" srcOrd="1" destOrd="0" parTransId="{7CF7D334-380A-4D8B-AAC7-668DBA7F2172}" sibTransId="{5EC35B17-B495-4DEA-82E7-7A8F34CCA432}"/>
    <dgm:cxn modelId="{B3921F4D-1384-4AA3-ADB0-CE701B62C724}" srcId="{6C299055-A451-41AF-99C8-7E09C1479E5E}" destId="{E541792A-166D-41F8-8FD8-210028DF42BF}" srcOrd="3" destOrd="0" parTransId="{8BC85251-EC56-4269-999F-214178916EB5}" sibTransId="{340CE513-686A-4FA4-BC2D-528115B1218C}"/>
    <dgm:cxn modelId="{C506A440-D90E-4738-925E-9889D83924CE}" type="presOf" srcId="{80CBB410-10A5-4D77-B387-903157B537A2}" destId="{1130B7BB-F8D5-4D00-B67E-2E88DB3870E5}" srcOrd="0" destOrd="0" presId="urn:microsoft.com/office/officeart/2008/layout/VerticalCurvedList"/>
    <dgm:cxn modelId="{2E550F31-7AD4-42B0-90DB-855E32974BC8}" srcId="{6C299055-A451-41AF-99C8-7E09C1479E5E}" destId="{2DCFC63E-0DE3-4F92-A558-F591B59E8249}" srcOrd="2" destOrd="0" parTransId="{5F63D5DD-2212-47D9-ABC2-DBFA190FBDE3}" sibTransId="{6EC10FED-E014-478E-833F-C9DE54B8E8DB}"/>
    <dgm:cxn modelId="{E954721D-551F-4738-802E-8DB29188224F}" type="presOf" srcId="{06EB0036-4DFB-4361-B289-6AF3D36A2727}" destId="{641DDA91-4246-4DE8-BCB3-A900BF77F581}" srcOrd="0" destOrd="0" presId="urn:microsoft.com/office/officeart/2008/layout/VerticalCurvedList"/>
    <dgm:cxn modelId="{342DE5D8-DB47-4094-BFF4-87DC90AFF41F}" type="presOf" srcId="{F0DED695-1F7B-4DBE-AF36-2AB349EA4D10}" destId="{BA6950FE-DCD2-43D3-96B0-984F32009955}" srcOrd="0" destOrd="0" presId="urn:microsoft.com/office/officeart/2008/layout/VerticalCurvedList"/>
    <dgm:cxn modelId="{C39089BB-2218-4CA7-A502-BC6AEA1CAFC6}" type="presParOf" srcId="{CC22656F-9EE1-4B70-B67F-4094E2D66876}" destId="{2DF8D298-175E-4F14-B6D4-D1B663912F49}" srcOrd="0" destOrd="0" presId="urn:microsoft.com/office/officeart/2008/layout/VerticalCurvedList"/>
    <dgm:cxn modelId="{8C5C40B7-6A74-48FC-BBE0-62D5D02E5FAE}" type="presParOf" srcId="{2DF8D298-175E-4F14-B6D4-D1B663912F49}" destId="{094E5627-FA32-4B7C-AD29-AD365F0D9054}" srcOrd="0" destOrd="0" presId="urn:microsoft.com/office/officeart/2008/layout/VerticalCurvedList"/>
    <dgm:cxn modelId="{312A7FF5-396B-4DA5-936B-E932030AEAE8}" type="presParOf" srcId="{094E5627-FA32-4B7C-AD29-AD365F0D9054}" destId="{2F961ED1-2EC5-407A-B607-FFB753758663}" srcOrd="0" destOrd="0" presId="urn:microsoft.com/office/officeart/2008/layout/VerticalCurvedList"/>
    <dgm:cxn modelId="{5AB377E8-C89B-4F56-93EF-8D9075E8B52A}" type="presParOf" srcId="{094E5627-FA32-4B7C-AD29-AD365F0D9054}" destId="{BA6950FE-DCD2-43D3-96B0-984F32009955}" srcOrd="1" destOrd="0" presId="urn:microsoft.com/office/officeart/2008/layout/VerticalCurvedList"/>
    <dgm:cxn modelId="{7B8BB9B7-B94F-4F9E-8CA2-EC35B1D6CFC7}" type="presParOf" srcId="{094E5627-FA32-4B7C-AD29-AD365F0D9054}" destId="{A51D549F-4D86-4ECB-93D3-1C27B3B2D111}" srcOrd="2" destOrd="0" presId="urn:microsoft.com/office/officeart/2008/layout/VerticalCurvedList"/>
    <dgm:cxn modelId="{ACC9B471-5A3A-4BDC-B609-E5EEC17976E4}" type="presParOf" srcId="{094E5627-FA32-4B7C-AD29-AD365F0D9054}" destId="{9B50CC9F-6865-4F58-975B-4FE178EC42E7}" srcOrd="3" destOrd="0" presId="urn:microsoft.com/office/officeart/2008/layout/VerticalCurvedList"/>
    <dgm:cxn modelId="{EED1C35B-8EC4-4560-A07A-FD3740CC69F2}" type="presParOf" srcId="{2DF8D298-175E-4F14-B6D4-D1B663912F49}" destId="{641DDA91-4246-4DE8-BCB3-A900BF77F581}" srcOrd="1" destOrd="0" presId="urn:microsoft.com/office/officeart/2008/layout/VerticalCurvedList"/>
    <dgm:cxn modelId="{DE5F3FF8-4538-47F3-9390-E893717C76E6}" type="presParOf" srcId="{2DF8D298-175E-4F14-B6D4-D1B663912F49}" destId="{BF805AD1-74BC-41F7-863E-D5E2ED11CC89}" srcOrd="2" destOrd="0" presId="urn:microsoft.com/office/officeart/2008/layout/VerticalCurvedList"/>
    <dgm:cxn modelId="{F44CF0B1-3CD6-45E0-B457-7CAFE190F55F}" type="presParOf" srcId="{BF805AD1-74BC-41F7-863E-D5E2ED11CC89}" destId="{F0085F5C-D928-4339-9648-F06545C58796}" srcOrd="0" destOrd="0" presId="urn:microsoft.com/office/officeart/2008/layout/VerticalCurvedList"/>
    <dgm:cxn modelId="{8699DE53-CBEC-464E-B45E-8EF422558F07}" type="presParOf" srcId="{2DF8D298-175E-4F14-B6D4-D1B663912F49}" destId="{1130B7BB-F8D5-4D00-B67E-2E88DB3870E5}" srcOrd="3" destOrd="0" presId="urn:microsoft.com/office/officeart/2008/layout/VerticalCurvedList"/>
    <dgm:cxn modelId="{16DDE741-21DE-4E35-BFE3-6DA4B9B753FA}" type="presParOf" srcId="{2DF8D298-175E-4F14-B6D4-D1B663912F49}" destId="{426CB2A0-AD92-4173-9F40-202B365101CE}" srcOrd="4" destOrd="0" presId="urn:microsoft.com/office/officeart/2008/layout/VerticalCurvedList"/>
    <dgm:cxn modelId="{29C613C6-8F1A-4E0F-900F-FAA521FABD74}" type="presParOf" srcId="{426CB2A0-AD92-4173-9F40-202B365101CE}" destId="{29BE5622-F761-4A84-82E5-EBC178E18B8B}" srcOrd="0" destOrd="0" presId="urn:microsoft.com/office/officeart/2008/layout/VerticalCurvedList"/>
    <dgm:cxn modelId="{1617A346-84C1-4A00-A077-98CEDA6896CA}" type="presParOf" srcId="{2DF8D298-175E-4F14-B6D4-D1B663912F49}" destId="{815A1A13-9B76-41D4-AB5D-0832322AA247}" srcOrd="5" destOrd="0" presId="urn:microsoft.com/office/officeart/2008/layout/VerticalCurvedList"/>
    <dgm:cxn modelId="{EC83D806-B694-4C9A-A39B-4BFA94E9CB32}" type="presParOf" srcId="{2DF8D298-175E-4F14-B6D4-D1B663912F49}" destId="{D44CD105-F290-4344-8004-06A23DD699A5}" srcOrd="6" destOrd="0" presId="urn:microsoft.com/office/officeart/2008/layout/VerticalCurvedList"/>
    <dgm:cxn modelId="{EDDC1774-7442-4028-A82F-F06712077EA2}" type="presParOf" srcId="{D44CD105-F290-4344-8004-06A23DD699A5}" destId="{C8B13BAE-2958-4CF1-8A4F-16A129BA17AF}" srcOrd="0" destOrd="0" presId="urn:microsoft.com/office/officeart/2008/layout/VerticalCurvedList"/>
    <dgm:cxn modelId="{1DD0F8C3-EA7A-4B0D-87F8-FDC63AFFF9B4}" type="presParOf" srcId="{2DF8D298-175E-4F14-B6D4-D1B663912F49}" destId="{08104378-DFD7-4364-8A17-EB38A9E7F800}" srcOrd="7" destOrd="0" presId="urn:microsoft.com/office/officeart/2008/layout/VerticalCurvedList"/>
    <dgm:cxn modelId="{9AF3D6BB-5D59-43F3-8314-F8C527F09491}" type="presParOf" srcId="{2DF8D298-175E-4F14-B6D4-D1B663912F49}" destId="{F01A112C-14C4-40CF-8D9E-2FCA4F83F546}" srcOrd="8" destOrd="0" presId="urn:microsoft.com/office/officeart/2008/layout/VerticalCurvedList"/>
    <dgm:cxn modelId="{5A95F3D8-687A-4F4A-9B68-2E3AEC1F3F86}" type="presParOf" srcId="{F01A112C-14C4-40CF-8D9E-2FCA4F83F546}" destId="{BE8B27BA-870E-4640-A71D-9B24327B80E7}" srcOrd="0" destOrd="0" presId="urn:microsoft.com/office/officeart/2008/layout/VerticalCurvedList"/>
    <dgm:cxn modelId="{77D54F42-615B-4AE6-AC46-15A82226B228}" type="presParOf" srcId="{2DF8D298-175E-4F14-B6D4-D1B663912F49}" destId="{C0052996-0AB7-4128-991B-9335BDAF625A}" srcOrd="9" destOrd="0" presId="urn:microsoft.com/office/officeart/2008/layout/VerticalCurvedList"/>
    <dgm:cxn modelId="{BCB66BB6-281D-4664-B71D-ED6B2A1103A9}" type="presParOf" srcId="{2DF8D298-175E-4F14-B6D4-D1B663912F49}" destId="{46573652-2B84-4FD9-9273-2D47E382955E}" srcOrd="10" destOrd="0" presId="urn:microsoft.com/office/officeart/2008/layout/VerticalCurvedList"/>
    <dgm:cxn modelId="{2FB8A0DC-A20D-4B42-B0E9-D25F71169207}" type="presParOf" srcId="{46573652-2B84-4FD9-9273-2D47E382955E}" destId="{A7831482-293C-49E2-BFDF-F1AB4A9564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99055-A451-41AF-99C8-7E09C1479E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B0036-4DFB-4361-B289-6AF3D36A272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Разработана специалистами МКУ ДПО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«Магистр» под руководством под руководством декана факультета психологии НГПУ, к. психол. н., О. О.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Андронниковой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CEBC8D-2642-4E4B-B11D-B7A420D1F634}" type="parTrans" cxnId="{0F532F19-E3F1-4A7D-9EE0-0ED5F178E3DD}">
      <dgm:prSet/>
      <dgm:spPr/>
      <dgm:t>
        <a:bodyPr/>
        <a:lstStyle/>
        <a:p>
          <a:endParaRPr lang="ru-RU"/>
        </a:p>
      </dgm:t>
    </dgm:pt>
    <dgm:pt modelId="{F0DED695-1F7B-4DBE-AF36-2AB349EA4D10}" type="sibTrans" cxnId="{0F532F19-E3F1-4A7D-9EE0-0ED5F178E3DD}">
      <dgm:prSet/>
      <dgm:spPr/>
      <dgm:t>
        <a:bodyPr/>
        <a:lstStyle/>
        <a:p>
          <a:endParaRPr lang="ru-RU"/>
        </a:p>
      </dgm:t>
    </dgm:pt>
    <dgm:pt modelId="{80CBB410-10A5-4D77-B387-903157B537A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Утверждена на заседании проектной группы под руководством заместителя мэра В. А.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Шварцкоппа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09.06.2020 г.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CF7D334-380A-4D8B-AAC7-668DBA7F2172}" type="parTrans" cxnId="{F31F7435-4349-49D4-95A9-37A520CFB0E1}">
      <dgm:prSet/>
      <dgm:spPr/>
      <dgm:t>
        <a:bodyPr/>
        <a:lstStyle/>
        <a:p>
          <a:endParaRPr lang="ru-RU"/>
        </a:p>
      </dgm:t>
    </dgm:pt>
    <dgm:pt modelId="{5EC35B17-B495-4DEA-82E7-7A8F34CCA432}" type="sibTrans" cxnId="{F31F7435-4349-49D4-95A9-37A520CFB0E1}">
      <dgm:prSet/>
      <dgm:spPr/>
      <dgm:t>
        <a:bodyPr/>
        <a:lstStyle/>
        <a:p>
          <a:endParaRPr lang="ru-RU"/>
        </a:p>
      </dgm:t>
    </dgm:pt>
    <dgm:pt modelId="{2DCFC63E-0DE3-4F92-A558-F591B59E824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Для работы базовых ОО создан и постоянно пополняется электронный методический ресурс на сайте МКУ ДПО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«Магистр»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63D5DD-2212-47D9-ABC2-DBFA190FBDE3}" type="parTrans" cxnId="{2E550F31-7AD4-42B0-90DB-855E32974BC8}">
      <dgm:prSet/>
      <dgm:spPr/>
      <dgm:t>
        <a:bodyPr/>
        <a:lstStyle/>
        <a:p>
          <a:endParaRPr lang="ru-RU"/>
        </a:p>
      </dgm:t>
    </dgm:pt>
    <dgm:pt modelId="{6EC10FED-E014-478E-833F-C9DE54B8E8DB}" type="sibTrans" cxnId="{2E550F31-7AD4-42B0-90DB-855E32974BC8}">
      <dgm:prSet/>
      <dgm:spPr/>
      <dgm:t>
        <a:bodyPr/>
        <a:lstStyle/>
        <a:p>
          <a:endParaRPr lang="ru-RU"/>
        </a:p>
      </dgm:t>
    </dgm:pt>
    <dgm:pt modelId="{E541792A-166D-41F8-8FD8-210028DF42B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Задача базовых ОО – разработка рабочей программы ОО с учетом специфики ОО и возраста обучающихся, составление календарно-тематического планирования, наблюдение за обучающимися, принимающими участие в реализации программы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C85251-EC56-4269-999F-214178916EB5}" type="parTrans" cxnId="{B3921F4D-1384-4AA3-ADB0-CE701B62C724}">
      <dgm:prSet/>
      <dgm:spPr/>
      <dgm:t>
        <a:bodyPr/>
        <a:lstStyle/>
        <a:p>
          <a:endParaRPr lang="ru-RU"/>
        </a:p>
      </dgm:t>
    </dgm:pt>
    <dgm:pt modelId="{340CE513-686A-4FA4-BC2D-528115B1218C}" type="sibTrans" cxnId="{B3921F4D-1384-4AA3-ADB0-CE701B62C724}">
      <dgm:prSet/>
      <dgm:spPr/>
      <dgm:t>
        <a:bodyPr/>
        <a:lstStyle/>
        <a:p>
          <a:endParaRPr lang="ru-RU"/>
        </a:p>
      </dgm:t>
    </dgm:pt>
    <dgm:pt modelId="{7364EE5E-4A89-42B8-8B28-1975CA0EEB3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Задача муниципальной программы – </a:t>
          </a:r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помочь школам</a:t>
          </a:r>
          <a:r>
            <a:rPr lang="ru-RU" sz="18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г. Новосибирска создать </a:t>
          </a:r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собственные работающие программы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 профилактике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антивитального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поведения, стать конструктором для их создания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EE3F027-2D20-4CC8-B826-6899A105045A}" type="parTrans" cxnId="{E068D62A-52EB-4B14-9172-F53D8ABC8131}">
      <dgm:prSet/>
      <dgm:spPr/>
      <dgm:t>
        <a:bodyPr/>
        <a:lstStyle/>
        <a:p>
          <a:endParaRPr lang="ru-RU"/>
        </a:p>
      </dgm:t>
    </dgm:pt>
    <dgm:pt modelId="{18CA01C5-DC39-4DE0-8D40-9BFF57B44251}" type="sibTrans" cxnId="{E068D62A-52EB-4B14-9172-F53D8ABC8131}">
      <dgm:prSet/>
      <dgm:spPr/>
      <dgm:t>
        <a:bodyPr/>
        <a:lstStyle/>
        <a:p>
          <a:endParaRPr lang="ru-RU"/>
        </a:p>
      </dgm:t>
    </dgm:pt>
    <dgm:pt modelId="{CC22656F-9EE1-4B70-B67F-4094E2D66876}" type="pres">
      <dgm:prSet presAssocID="{6C299055-A451-41AF-99C8-7E09C1479E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F8D298-175E-4F14-B6D4-D1B663912F49}" type="pres">
      <dgm:prSet presAssocID="{6C299055-A451-41AF-99C8-7E09C1479E5E}" presName="Name1" presStyleCnt="0"/>
      <dgm:spPr/>
    </dgm:pt>
    <dgm:pt modelId="{094E5627-FA32-4B7C-AD29-AD365F0D9054}" type="pres">
      <dgm:prSet presAssocID="{6C299055-A451-41AF-99C8-7E09C1479E5E}" presName="cycle" presStyleCnt="0"/>
      <dgm:spPr/>
    </dgm:pt>
    <dgm:pt modelId="{2F961ED1-2EC5-407A-B607-FFB753758663}" type="pres">
      <dgm:prSet presAssocID="{6C299055-A451-41AF-99C8-7E09C1479E5E}" presName="srcNode" presStyleLbl="node1" presStyleIdx="0" presStyleCnt="5"/>
      <dgm:spPr/>
    </dgm:pt>
    <dgm:pt modelId="{BA6950FE-DCD2-43D3-96B0-984F32009955}" type="pres">
      <dgm:prSet presAssocID="{6C299055-A451-41AF-99C8-7E09C1479E5E}" presName="conn" presStyleLbl="parChTrans1D2" presStyleIdx="0" presStyleCnt="1"/>
      <dgm:spPr/>
      <dgm:t>
        <a:bodyPr/>
        <a:lstStyle/>
        <a:p>
          <a:endParaRPr lang="ru-RU"/>
        </a:p>
      </dgm:t>
    </dgm:pt>
    <dgm:pt modelId="{A51D549F-4D86-4ECB-93D3-1C27B3B2D111}" type="pres">
      <dgm:prSet presAssocID="{6C299055-A451-41AF-99C8-7E09C1479E5E}" presName="extraNode" presStyleLbl="node1" presStyleIdx="0" presStyleCnt="5"/>
      <dgm:spPr/>
    </dgm:pt>
    <dgm:pt modelId="{9B50CC9F-6865-4F58-975B-4FE178EC42E7}" type="pres">
      <dgm:prSet presAssocID="{6C299055-A451-41AF-99C8-7E09C1479E5E}" presName="dstNode" presStyleLbl="node1" presStyleIdx="0" presStyleCnt="5"/>
      <dgm:spPr/>
    </dgm:pt>
    <dgm:pt modelId="{641DDA91-4246-4DE8-BCB3-A900BF77F581}" type="pres">
      <dgm:prSet presAssocID="{06EB0036-4DFB-4361-B289-6AF3D36A2727}" presName="text_1" presStyleLbl="node1" presStyleIdx="0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05AD1-74BC-41F7-863E-D5E2ED11CC89}" type="pres">
      <dgm:prSet presAssocID="{06EB0036-4DFB-4361-B289-6AF3D36A2727}" presName="accent_1" presStyleCnt="0"/>
      <dgm:spPr/>
    </dgm:pt>
    <dgm:pt modelId="{F0085F5C-D928-4339-9648-F06545C58796}" type="pres">
      <dgm:prSet presAssocID="{06EB0036-4DFB-4361-B289-6AF3D36A2727}" presName="accentRepeatNode" presStyleLbl="solidFgAcc1" presStyleIdx="0" presStyleCnt="5"/>
      <dgm:spPr/>
    </dgm:pt>
    <dgm:pt modelId="{1130B7BB-F8D5-4D00-B67E-2E88DB3870E5}" type="pres">
      <dgm:prSet presAssocID="{80CBB410-10A5-4D77-B387-903157B537A2}" presName="text_2" presStyleLbl="node1" presStyleIdx="1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CB2A0-AD92-4173-9F40-202B365101CE}" type="pres">
      <dgm:prSet presAssocID="{80CBB410-10A5-4D77-B387-903157B537A2}" presName="accent_2" presStyleCnt="0"/>
      <dgm:spPr/>
    </dgm:pt>
    <dgm:pt modelId="{29BE5622-F761-4A84-82E5-EBC178E18B8B}" type="pres">
      <dgm:prSet presAssocID="{80CBB410-10A5-4D77-B387-903157B537A2}" presName="accentRepeatNode" presStyleLbl="solidFgAcc1" presStyleIdx="1" presStyleCnt="5"/>
      <dgm:spPr/>
    </dgm:pt>
    <dgm:pt modelId="{815A1A13-9B76-41D4-AB5D-0832322AA247}" type="pres">
      <dgm:prSet presAssocID="{2DCFC63E-0DE3-4F92-A558-F591B59E8249}" presName="text_3" presStyleLbl="node1" presStyleIdx="2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CD105-F290-4344-8004-06A23DD699A5}" type="pres">
      <dgm:prSet presAssocID="{2DCFC63E-0DE3-4F92-A558-F591B59E8249}" presName="accent_3" presStyleCnt="0"/>
      <dgm:spPr/>
    </dgm:pt>
    <dgm:pt modelId="{C8B13BAE-2958-4CF1-8A4F-16A129BA17AF}" type="pres">
      <dgm:prSet presAssocID="{2DCFC63E-0DE3-4F92-A558-F591B59E8249}" presName="accentRepeatNode" presStyleLbl="solidFgAcc1" presStyleIdx="2" presStyleCnt="5"/>
      <dgm:spPr/>
    </dgm:pt>
    <dgm:pt modelId="{08104378-DFD7-4364-8A17-EB38A9E7F800}" type="pres">
      <dgm:prSet presAssocID="{E541792A-166D-41F8-8FD8-210028DF42BF}" presName="text_4" presStyleLbl="node1" presStyleIdx="3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A112C-14C4-40CF-8D9E-2FCA4F83F546}" type="pres">
      <dgm:prSet presAssocID="{E541792A-166D-41F8-8FD8-210028DF42BF}" presName="accent_4" presStyleCnt="0"/>
      <dgm:spPr/>
    </dgm:pt>
    <dgm:pt modelId="{BE8B27BA-870E-4640-A71D-9B24327B80E7}" type="pres">
      <dgm:prSet presAssocID="{E541792A-166D-41F8-8FD8-210028DF42BF}" presName="accentRepeatNode" presStyleLbl="solidFgAcc1" presStyleIdx="3" presStyleCnt="5"/>
      <dgm:spPr/>
    </dgm:pt>
    <dgm:pt modelId="{C0052996-0AB7-4128-991B-9335BDAF625A}" type="pres">
      <dgm:prSet presAssocID="{7364EE5E-4A89-42B8-8B28-1975CA0EEB30}" presName="text_5" presStyleLbl="node1" presStyleIdx="4" presStyleCnt="5" custScaleY="13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73652-2B84-4FD9-9273-2D47E382955E}" type="pres">
      <dgm:prSet presAssocID="{7364EE5E-4A89-42B8-8B28-1975CA0EEB30}" presName="accent_5" presStyleCnt="0"/>
      <dgm:spPr/>
    </dgm:pt>
    <dgm:pt modelId="{A7831482-293C-49E2-BFDF-F1AB4A956472}" type="pres">
      <dgm:prSet presAssocID="{7364EE5E-4A89-42B8-8B28-1975CA0EEB30}" presName="accentRepeatNode" presStyleLbl="solidFgAcc1" presStyleIdx="4" presStyleCnt="5"/>
      <dgm:spPr/>
    </dgm:pt>
  </dgm:ptLst>
  <dgm:cxnLst>
    <dgm:cxn modelId="{E068D62A-52EB-4B14-9172-F53D8ABC8131}" srcId="{6C299055-A451-41AF-99C8-7E09C1479E5E}" destId="{7364EE5E-4A89-42B8-8B28-1975CA0EEB30}" srcOrd="4" destOrd="0" parTransId="{FEE3F027-2D20-4CC8-B826-6899A105045A}" sibTransId="{18CA01C5-DC39-4DE0-8D40-9BFF57B44251}"/>
    <dgm:cxn modelId="{86E0512B-7092-4339-A7CE-4D161BE39ECA}" type="presOf" srcId="{6C299055-A451-41AF-99C8-7E09C1479E5E}" destId="{CC22656F-9EE1-4B70-B67F-4094E2D66876}" srcOrd="0" destOrd="0" presId="urn:microsoft.com/office/officeart/2008/layout/VerticalCurvedList"/>
    <dgm:cxn modelId="{65E1DD8E-338B-40DA-9166-B9ECB880792E}" type="presOf" srcId="{06EB0036-4DFB-4361-B289-6AF3D36A2727}" destId="{641DDA91-4246-4DE8-BCB3-A900BF77F581}" srcOrd="0" destOrd="0" presId="urn:microsoft.com/office/officeart/2008/layout/VerticalCurvedList"/>
    <dgm:cxn modelId="{0F532F19-E3F1-4A7D-9EE0-0ED5F178E3DD}" srcId="{6C299055-A451-41AF-99C8-7E09C1479E5E}" destId="{06EB0036-4DFB-4361-B289-6AF3D36A2727}" srcOrd="0" destOrd="0" parTransId="{B1CEBC8D-2642-4E4B-B11D-B7A420D1F634}" sibTransId="{F0DED695-1F7B-4DBE-AF36-2AB349EA4D10}"/>
    <dgm:cxn modelId="{E549833B-56BF-4287-BAF2-CEFF585761FE}" type="presOf" srcId="{2DCFC63E-0DE3-4F92-A558-F591B59E8249}" destId="{815A1A13-9B76-41D4-AB5D-0832322AA247}" srcOrd="0" destOrd="0" presId="urn:microsoft.com/office/officeart/2008/layout/VerticalCurvedList"/>
    <dgm:cxn modelId="{F31F7435-4349-49D4-95A9-37A520CFB0E1}" srcId="{6C299055-A451-41AF-99C8-7E09C1479E5E}" destId="{80CBB410-10A5-4D77-B387-903157B537A2}" srcOrd="1" destOrd="0" parTransId="{7CF7D334-380A-4D8B-AAC7-668DBA7F2172}" sibTransId="{5EC35B17-B495-4DEA-82E7-7A8F34CCA432}"/>
    <dgm:cxn modelId="{724505C4-F506-4F01-A0E5-C4A04F1B626B}" type="presOf" srcId="{7364EE5E-4A89-42B8-8B28-1975CA0EEB30}" destId="{C0052996-0AB7-4128-991B-9335BDAF625A}" srcOrd="0" destOrd="0" presId="urn:microsoft.com/office/officeart/2008/layout/VerticalCurvedList"/>
    <dgm:cxn modelId="{B3921F4D-1384-4AA3-ADB0-CE701B62C724}" srcId="{6C299055-A451-41AF-99C8-7E09C1479E5E}" destId="{E541792A-166D-41F8-8FD8-210028DF42BF}" srcOrd="3" destOrd="0" parTransId="{8BC85251-EC56-4269-999F-214178916EB5}" sibTransId="{340CE513-686A-4FA4-BC2D-528115B1218C}"/>
    <dgm:cxn modelId="{8305EC46-BE2C-41CB-83F8-7CCBC93627F4}" type="presOf" srcId="{F0DED695-1F7B-4DBE-AF36-2AB349EA4D10}" destId="{BA6950FE-DCD2-43D3-96B0-984F32009955}" srcOrd="0" destOrd="0" presId="urn:microsoft.com/office/officeart/2008/layout/VerticalCurvedList"/>
    <dgm:cxn modelId="{2E550F31-7AD4-42B0-90DB-855E32974BC8}" srcId="{6C299055-A451-41AF-99C8-7E09C1479E5E}" destId="{2DCFC63E-0DE3-4F92-A558-F591B59E8249}" srcOrd="2" destOrd="0" parTransId="{5F63D5DD-2212-47D9-ABC2-DBFA190FBDE3}" sibTransId="{6EC10FED-E014-478E-833F-C9DE54B8E8DB}"/>
    <dgm:cxn modelId="{1139AB49-0A68-4871-9624-4B169C386670}" type="presOf" srcId="{80CBB410-10A5-4D77-B387-903157B537A2}" destId="{1130B7BB-F8D5-4D00-B67E-2E88DB3870E5}" srcOrd="0" destOrd="0" presId="urn:microsoft.com/office/officeart/2008/layout/VerticalCurvedList"/>
    <dgm:cxn modelId="{0DA021D9-2DA1-41D7-9B39-A720945BDD27}" type="presOf" srcId="{E541792A-166D-41F8-8FD8-210028DF42BF}" destId="{08104378-DFD7-4364-8A17-EB38A9E7F800}" srcOrd="0" destOrd="0" presId="urn:microsoft.com/office/officeart/2008/layout/VerticalCurvedList"/>
    <dgm:cxn modelId="{2D42DDE7-90FD-4173-B243-532091558656}" type="presParOf" srcId="{CC22656F-9EE1-4B70-B67F-4094E2D66876}" destId="{2DF8D298-175E-4F14-B6D4-D1B663912F49}" srcOrd="0" destOrd="0" presId="urn:microsoft.com/office/officeart/2008/layout/VerticalCurvedList"/>
    <dgm:cxn modelId="{12098B5E-7722-4CDF-B70B-BB7AF39E2C16}" type="presParOf" srcId="{2DF8D298-175E-4F14-B6D4-D1B663912F49}" destId="{094E5627-FA32-4B7C-AD29-AD365F0D9054}" srcOrd="0" destOrd="0" presId="urn:microsoft.com/office/officeart/2008/layout/VerticalCurvedList"/>
    <dgm:cxn modelId="{0A49FE1C-CE1B-4EDC-8724-2E7FC3490228}" type="presParOf" srcId="{094E5627-FA32-4B7C-AD29-AD365F0D9054}" destId="{2F961ED1-2EC5-407A-B607-FFB753758663}" srcOrd="0" destOrd="0" presId="urn:microsoft.com/office/officeart/2008/layout/VerticalCurvedList"/>
    <dgm:cxn modelId="{A39C2348-CDC7-4564-A14C-47B66B055DE6}" type="presParOf" srcId="{094E5627-FA32-4B7C-AD29-AD365F0D9054}" destId="{BA6950FE-DCD2-43D3-96B0-984F32009955}" srcOrd="1" destOrd="0" presId="urn:microsoft.com/office/officeart/2008/layout/VerticalCurvedList"/>
    <dgm:cxn modelId="{9826CE26-7446-4FAE-A978-F99C1CDCECB8}" type="presParOf" srcId="{094E5627-FA32-4B7C-AD29-AD365F0D9054}" destId="{A51D549F-4D86-4ECB-93D3-1C27B3B2D111}" srcOrd="2" destOrd="0" presId="urn:microsoft.com/office/officeart/2008/layout/VerticalCurvedList"/>
    <dgm:cxn modelId="{FCC50B11-6512-421E-89DA-895E74A51ED8}" type="presParOf" srcId="{094E5627-FA32-4B7C-AD29-AD365F0D9054}" destId="{9B50CC9F-6865-4F58-975B-4FE178EC42E7}" srcOrd="3" destOrd="0" presId="urn:microsoft.com/office/officeart/2008/layout/VerticalCurvedList"/>
    <dgm:cxn modelId="{BBDCC5DB-BE1B-42CA-ACFD-6C8D14CCA1D5}" type="presParOf" srcId="{2DF8D298-175E-4F14-B6D4-D1B663912F49}" destId="{641DDA91-4246-4DE8-BCB3-A900BF77F581}" srcOrd="1" destOrd="0" presId="urn:microsoft.com/office/officeart/2008/layout/VerticalCurvedList"/>
    <dgm:cxn modelId="{94CAFB68-515F-4CB4-9E9C-C93E27519A7B}" type="presParOf" srcId="{2DF8D298-175E-4F14-B6D4-D1B663912F49}" destId="{BF805AD1-74BC-41F7-863E-D5E2ED11CC89}" srcOrd="2" destOrd="0" presId="urn:microsoft.com/office/officeart/2008/layout/VerticalCurvedList"/>
    <dgm:cxn modelId="{37F4627E-2D8D-4B8D-8964-8E8E005D5E77}" type="presParOf" srcId="{BF805AD1-74BC-41F7-863E-D5E2ED11CC89}" destId="{F0085F5C-D928-4339-9648-F06545C58796}" srcOrd="0" destOrd="0" presId="urn:microsoft.com/office/officeart/2008/layout/VerticalCurvedList"/>
    <dgm:cxn modelId="{8A330EEE-9A9D-4278-B738-A935BE65DA4B}" type="presParOf" srcId="{2DF8D298-175E-4F14-B6D4-D1B663912F49}" destId="{1130B7BB-F8D5-4D00-B67E-2E88DB3870E5}" srcOrd="3" destOrd="0" presId="urn:microsoft.com/office/officeart/2008/layout/VerticalCurvedList"/>
    <dgm:cxn modelId="{5EE46C80-A89B-4654-A36B-C743543D524C}" type="presParOf" srcId="{2DF8D298-175E-4F14-B6D4-D1B663912F49}" destId="{426CB2A0-AD92-4173-9F40-202B365101CE}" srcOrd="4" destOrd="0" presId="urn:microsoft.com/office/officeart/2008/layout/VerticalCurvedList"/>
    <dgm:cxn modelId="{16B7676A-9235-403B-9EF7-3870C7112D10}" type="presParOf" srcId="{426CB2A0-AD92-4173-9F40-202B365101CE}" destId="{29BE5622-F761-4A84-82E5-EBC178E18B8B}" srcOrd="0" destOrd="0" presId="urn:microsoft.com/office/officeart/2008/layout/VerticalCurvedList"/>
    <dgm:cxn modelId="{3A9A8F59-8007-408F-8F7D-DBA999F89096}" type="presParOf" srcId="{2DF8D298-175E-4F14-B6D4-D1B663912F49}" destId="{815A1A13-9B76-41D4-AB5D-0832322AA247}" srcOrd="5" destOrd="0" presId="urn:microsoft.com/office/officeart/2008/layout/VerticalCurvedList"/>
    <dgm:cxn modelId="{B100CD27-D662-4023-A61F-CAB37CB39146}" type="presParOf" srcId="{2DF8D298-175E-4F14-B6D4-D1B663912F49}" destId="{D44CD105-F290-4344-8004-06A23DD699A5}" srcOrd="6" destOrd="0" presId="urn:microsoft.com/office/officeart/2008/layout/VerticalCurvedList"/>
    <dgm:cxn modelId="{C9976215-C951-48DF-B97C-3652E959D6A6}" type="presParOf" srcId="{D44CD105-F290-4344-8004-06A23DD699A5}" destId="{C8B13BAE-2958-4CF1-8A4F-16A129BA17AF}" srcOrd="0" destOrd="0" presId="urn:microsoft.com/office/officeart/2008/layout/VerticalCurvedList"/>
    <dgm:cxn modelId="{EB0B14B3-23FB-41D8-ADC9-E1B5B5E7A156}" type="presParOf" srcId="{2DF8D298-175E-4F14-B6D4-D1B663912F49}" destId="{08104378-DFD7-4364-8A17-EB38A9E7F800}" srcOrd="7" destOrd="0" presId="urn:microsoft.com/office/officeart/2008/layout/VerticalCurvedList"/>
    <dgm:cxn modelId="{7F9ACF07-F373-4C3C-B257-69DFCE9C5994}" type="presParOf" srcId="{2DF8D298-175E-4F14-B6D4-D1B663912F49}" destId="{F01A112C-14C4-40CF-8D9E-2FCA4F83F546}" srcOrd="8" destOrd="0" presId="urn:microsoft.com/office/officeart/2008/layout/VerticalCurvedList"/>
    <dgm:cxn modelId="{1E52022E-A4C7-4961-827D-E19A76583705}" type="presParOf" srcId="{F01A112C-14C4-40CF-8D9E-2FCA4F83F546}" destId="{BE8B27BA-870E-4640-A71D-9B24327B80E7}" srcOrd="0" destOrd="0" presId="urn:microsoft.com/office/officeart/2008/layout/VerticalCurvedList"/>
    <dgm:cxn modelId="{458804AF-AAC0-4B59-8C7A-F30132D31179}" type="presParOf" srcId="{2DF8D298-175E-4F14-B6D4-D1B663912F49}" destId="{C0052996-0AB7-4128-991B-9335BDAF625A}" srcOrd="9" destOrd="0" presId="urn:microsoft.com/office/officeart/2008/layout/VerticalCurvedList"/>
    <dgm:cxn modelId="{F5FC3241-679A-49A5-AE99-3F05DC032445}" type="presParOf" srcId="{2DF8D298-175E-4F14-B6D4-D1B663912F49}" destId="{46573652-2B84-4FD9-9273-2D47E382955E}" srcOrd="10" destOrd="0" presId="urn:microsoft.com/office/officeart/2008/layout/VerticalCurvedList"/>
    <dgm:cxn modelId="{EE685FF6-5B2C-4167-81DE-FA03B4C35CFC}" type="presParOf" srcId="{46573652-2B84-4FD9-9273-2D47E382955E}" destId="{A7831482-293C-49E2-BFDF-F1AB4A9564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5CF20-049F-4942-8126-716FB4F935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F5468-1E5F-4806-9AD1-F1D27BA7CCE6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Цель программы: создание в ОО условий для повышения уровня жизнеспособности подростков, предупреждения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антивитального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поведения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54B9FC93-E122-4B70-AD71-1732D5517745}" type="parTrans" cxnId="{7B51C217-2F35-463F-BBC3-66D2D109B75B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FAB24CB-BE36-4AFB-B381-F68D8C015F16}" type="sibTrans" cxnId="{7B51C217-2F35-463F-BBC3-66D2D109B75B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341B455C-7E26-4C28-B32B-05BFF7D7BFAE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Задачи программы: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401EF456-2626-4D5B-B68B-99A056F28D1D}" type="parTrans" cxnId="{9968826A-DB36-4818-B9CA-D4662B21BD2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63FFA7B9-C4BE-417F-B6E5-559FB7CE738D}" type="sibTrans" cxnId="{9968826A-DB36-4818-B9CA-D4662B21BD2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6AEE2E99-A2C3-4675-B92B-22B03E1132CE}">
      <dgm:prSet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Повышать психолого-педагогическую компетентность всех субъектов образовательных отношений.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81EFB13C-E4EB-40A8-A4DE-D1A9D1C5AA87}" type="parTrans" cxnId="{BF73746E-C2A0-4BDC-9625-0A661CA61FC2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DE855F0D-13E0-4196-9513-C9EB70FEA1E6}" type="sibTrans" cxnId="{BF73746E-C2A0-4BDC-9625-0A661CA61FC2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E0E51BF-F608-49B5-84E1-9AEA9059161B}">
      <dgm:prSet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Проводить занятия, тренинги с детьми и подростками с учетом критериев: когнитивного (осмысление и оценка ситуации), поведенческого (навыки преодоления), мотивационного (мотив деятельности) и эмоционального (эмоциональное реагирование в сложной ситуации).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1764EEEA-29AD-42CE-B61A-6076C83673D7}" type="parTrans" cxnId="{C0A618B7-D8EA-432C-882A-B058925D6CA1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F484F5EB-FF8D-4C41-AC96-548B325B936C}" type="sibTrans" cxnId="{C0A618B7-D8EA-432C-882A-B058925D6CA1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6385067-154F-42CD-894A-FFDEEA18FAFA}">
      <dgm:prSet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Способствовать развитию у детей и подростков позитивного самосознания собственной личности и личности других людей. 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918A9F1C-4196-4205-95D7-88EEFD10C719}" type="parTrans" cxnId="{6361F3FF-D316-478B-9C3A-9CA5F8FD4998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C33E101-2E68-4DDB-88EC-6E4F66DD08B9}" type="sibTrans" cxnId="{6361F3FF-D316-478B-9C3A-9CA5F8FD4998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8790F4E1-0DDE-4B89-913F-CBE3BC6D1D6C}">
      <dgm:prSet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Способствовать развитию навыков </a:t>
          </a:r>
          <a:r>
            <a:rPr lang="ru-RU" i="0" dirty="0" err="1" smtClean="0">
              <a:latin typeface="Times New Roman" pitchFamily="18" charset="0"/>
              <a:cs typeface="Times New Roman" pitchFamily="18" charset="0"/>
            </a:rPr>
            <a:t>совладания</a:t>
          </a:r>
          <a:r>
            <a:rPr lang="ru-RU" i="0" dirty="0" smtClean="0">
              <a:latin typeface="Times New Roman" pitchFamily="18" charset="0"/>
              <a:cs typeface="Times New Roman" pitchFamily="18" charset="0"/>
            </a:rPr>
            <a:t> со стрессом у всех субъектов образовательных отношений.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DF85C16F-09AD-49E8-B834-3555AF6B431E}" type="parTrans" cxnId="{4EE4533E-3301-40EC-8169-1BE00A8E1CF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B6145FBF-66FD-4BE1-B5BC-3CBE5CE7EDE2}" type="sibTrans" cxnId="{4EE4533E-3301-40EC-8169-1BE00A8E1CF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52BE591C-4B9E-4289-9126-6702B96B50BC}">
      <dgm:prSet/>
      <dgm:spPr/>
      <dgm:t>
        <a:bodyPr/>
        <a:lstStyle/>
        <a:p>
          <a:r>
            <a:rPr lang="ru-RU" i="0" smtClean="0">
              <a:latin typeface="Times New Roman" pitchFamily="18" charset="0"/>
              <a:cs typeface="Times New Roman" pitchFamily="18" charset="0"/>
            </a:rPr>
            <a:t>Организовать комплексное психолого-педагогическое изучение индивидуально-психологических особенностей обучающихся.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DCB5E9DF-F74C-4B80-8C63-C202A17DCDFA}" type="parTrans" cxnId="{1E7923E2-FE93-425D-BB1A-A9A4137C7DE4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AC5CF358-D8C9-4A4D-B6A9-FDD2374BE94E}" type="sibTrans" cxnId="{1E7923E2-FE93-425D-BB1A-A9A4137C7DE4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C70A2C71-A9EF-4E62-9E85-F604423533F3}">
      <dgm:prSet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Организовывать индивидуальное психолого-педагогическое сопровождение обучающихся группы повышенного внимания.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A115002E-CA6B-4246-9A0A-E1CC9F8F49C5}" type="parTrans" cxnId="{A99BB864-CD55-47F0-B088-8E502A4A524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64CC2335-0B10-42D6-B05C-AB2CCA22D75A}" type="sibTrans" cxnId="{A99BB864-CD55-47F0-B088-8E502A4A5245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79A33A72-DC72-47B4-8F83-4C8418006A2F}">
      <dgm:prSet/>
      <dgm:spPr/>
      <dgm:t>
        <a:bodyPr/>
        <a:lstStyle/>
        <a:p>
          <a:r>
            <a:rPr lang="ru-RU" i="0" smtClean="0">
              <a:latin typeface="Times New Roman" pitchFamily="18" charset="0"/>
              <a:cs typeface="Times New Roman" pitchFamily="18" charset="0"/>
            </a:rPr>
            <a:t>Способствовать развитию критичности восприятия и оценки ситуации, способности к принятию решений.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994DF697-FCED-4122-9C97-8280656D1B9C}" type="parTrans" cxnId="{B621AA30-E7CE-434D-B882-ACE917C9C2D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706E2E9-EA02-4121-A1DC-842DAF86E324}" type="sibTrans" cxnId="{B621AA30-E7CE-434D-B882-ACE917C9C2D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773527F-F9EE-4153-8A1B-7331F444D15A}">
      <dgm:prSet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Способствовать развитию эмоционального интеллекта у всех участников образовательных отношений.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F99C010F-3412-4DDB-9B65-7E1D93ECE341}" type="parTrans" cxnId="{28BFE9B1-2E07-40F7-B449-F85543DFE80B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A9A5BF46-493E-4BD7-9556-026E09B6BE02}" type="sibTrans" cxnId="{28BFE9B1-2E07-40F7-B449-F85543DFE80B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8D830905-60D8-4CA8-AF19-D32252911AF6}" type="pres">
      <dgm:prSet presAssocID="{7685CF20-049F-4942-8126-716FB4F93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FD16A-5627-4266-A7AE-AD82ED600C2E}" type="pres">
      <dgm:prSet presAssocID="{32CF5468-1E5F-4806-9AD1-F1D27BA7CCE6}" presName="composite" presStyleCnt="0"/>
      <dgm:spPr/>
    </dgm:pt>
    <dgm:pt modelId="{7D66EBDE-02A2-46E8-BC48-32372BA40A11}" type="pres">
      <dgm:prSet presAssocID="{32CF5468-1E5F-4806-9AD1-F1D27BA7CCE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7CA57-1B91-447B-AAEC-4A7144F60640}" type="pres">
      <dgm:prSet presAssocID="{32CF5468-1E5F-4806-9AD1-F1D27BA7CCE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B2B6E-42E5-4943-9334-A06760B99D31}" type="presOf" srcId="{7685CF20-049F-4942-8126-716FB4F93583}" destId="{8D830905-60D8-4CA8-AF19-D32252911AF6}" srcOrd="0" destOrd="0" presId="urn:microsoft.com/office/officeart/2005/8/layout/hList1"/>
    <dgm:cxn modelId="{0D99FB59-155F-4B95-BC28-4DF9975E822E}" type="presOf" srcId="{8790F4E1-0DDE-4B89-913F-CBE3BC6D1D6C}" destId="{5A27CA57-1B91-447B-AAEC-4A7144F60640}" srcOrd="0" destOrd="4" presId="urn:microsoft.com/office/officeart/2005/8/layout/hList1"/>
    <dgm:cxn modelId="{6361F3FF-D316-478B-9C3A-9CA5F8FD4998}" srcId="{32CF5468-1E5F-4806-9AD1-F1D27BA7CCE6}" destId="{16385067-154F-42CD-894A-FFDEEA18FAFA}" srcOrd="3" destOrd="0" parTransId="{918A9F1C-4196-4205-95D7-88EEFD10C719}" sibTransId="{2C33E101-2E68-4DDB-88EC-6E4F66DD08B9}"/>
    <dgm:cxn modelId="{B621AA30-E7CE-434D-B882-ACE917C9C2DE}" srcId="{32CF5468-1E5F-4806-9AD1-F1D27BA7CCE6}" destId="{79A33A72-DC72-47B4-8F83-4C8418006A2F}" srcOrd="7" destOrd="0" parTransId="{994DF697-FCED-4122-9C97-8280656D1B9C}" sibTransId="{0706E2E9-EA02-4121-A1DC-842DAF86E324}"/>
    <dgm:cxn modelId="{C0A618B7-D8EA-432C-882A-B058925D6CA1}" srcId="{32CF5468-1E5F-4806-9AD1-F1D27BA7CCE6}" destId="{0E0E51BF-F608-49B5-84E1-9AEA9059161B}" srcOrd="2" destOrd="0" parTransId="{1764EEEA-29AD-42CE-B61A-6076C83673D7}" sibTransId="{F484F5EB-FF8D-4C41-AC96-548B325B936C}"/>
    <dgm:cxn modelId="{5D33255C-5C47-4AE4-86B9-931DFA080194}" type="presOf" srcId="{0E0E51BF-F608-49B5-84E1-9AEA9059161B}" destId="{5A27CA57-1B91-447B-AAEC-4A7144F60640}" srcOrd="0" destOrd="2" presId="urn:microsoft.com/office/officeart/2005/8/layout/hList1"/>
    <dgm:cxn modelId="{63153743-53AA-4B61-8CA1-061B36376616}" type="presOf" srcId="{52BE591C-4B9E-4289-9126-6702B96B50BC}" destId="{5A27CA57-1B91-447B-AAEC-4A7144F60640}" srcOrd="0" destOrd="5" presId="urn:microsoft.com/office/officeart/2005/8/layout/hList1"/>
    <dgm:cxn modelId="{1160F254-DEA5-4950-B108-341C8BB9B158}" type="presOf" srcId="{79A33A72-DC72-47B4-8F83-4C8418006A2F}" destId="{5A27CA57-1B91-447B-AAEC-4A7144F60640}" srcOrd="0" destOrd="7" presId="urn:microsoft.com/office/officeart/2005/8/layout/hList1"/>
    <dgm:cxn modelId="{9968826A-DB36-4818-B9CA-D4662B21BD25}" srcId="{32CF5468-1E5F-4806-9AD1-F1D27BA7CCE6}" destId="{341B455C-7E26-4C28-B32B-05BFF7D7BFAE}" srcOrd="0" destOrd="0" parTransId="{401EF456-2626-4D5B-B68B-99A056F28D1D}" sibTransId="{63FFA7B9-C4BE-417F-B6E5-559FB7CE738D}"/>
    <dgm:cxn modelId="{17001725-1304-4E53-ADE4-E27CE80ABD3F}" type="presOf" srcId="{6AEE2E99-A2C3-4675-B92B-22B03E1132CE}" destId="{5A27CA57-1B91-447B-AAEC-4A7144F60640}" srcOrd="0" destOrd="1" presId="urn:microsoft.com/office/officeart/2005/8/layout/hList1"/>
    <dgm:cxn modelId="{7B51C217-2F35-463F-BBC3-66D2D109B75B}" srcId="{7685CF20-049F-4942-8126-716FB4F93583}" destId="{32CF5468-1E5F-4806-9AD1-F1D27BA7CCE6}" srcOrd="0" destOrd="0" parTransId="{54B9FC93-E122-4B70-AD71-1732D5517745}" sibTransId="{1FAB24CB-BE36-4AFB-B381-F68D8C015F16}"/>
    <dgm:cxn modelId="{28BFE9B1-2E07-40F7-B449-F85543DFE80B}" srcId="{32CF5468-1E5F-4806-9AD1-F1D27BA7CCE6}" destId="{1773527F-F9EE-4153-8A1B-7331F444D15A}" srcOrd="8" destOrd="0" parTransId="{F99C010F-3412-4DDB-9B65-7E1D93ECE341}" sibTransId="{A9A5BF46-493E-4BD7-9556-026E09B6BE02}"/>
    <dgm:cxn modelId="{A9CB9117-C6AD-422A-A436-AA86A53F1F30}" type="presOf" srcId="{C70A2C71-A9EF-4E62-9E85-F604423533F3}" destId="{5A27CA57-1B91-447B-AAEC-4A7144F60640}" srcOrd="0" destOrd="6" presId="urn:microsoft.com/office/officeart/2005/8/layout/hList1"/>
    <dgm:cxn modelId="{1E7923E2-FE93-425D-BB1A-A9A4137C7DE4}" srcId="{32CF5468-1E5F-4806-9AD1-F1D27BA7CCE6}" destId="{52BE591C-4B9E-4289-9126-6702B96B50BC}" srcOrd="5" destOrd="0" parTransId="{DCB5E9DF-F74C-4B80-8C63-C202A17DCDFA}" sibTransId="{AC5CF358-D8C9-4A4D-B6A9-FDD2374BE94E}"/>
    <dgm:cxn modelId="{4EE4533E-3301-40EC-8169-1BE00A8E1CF5}" srcId="{32CF5468-1E5F-4806-9AD1-F1D27BA7CCE6}" destId="{8790F4E1-0DDE-4B89-913F-CBE3BC6D1D6C}" srcOrd="4" destOrd="0" parTransId="{DF85C16F-09AD-49E8-B834-3555AF6B431E}" sibTransId="{B6145FBF-66FD-4BE1-B5BC-3CBE5CE7EDE2}"/>
    <dgm:cxn modelId="{74F15650-2B2A-479B-8C01-ADA2EFB1747D}" type="presOf" srcId="{16385067-154F-42CD-894A-FFDEEA18FAFA}" destId="{5A27CA57-1B91-447B-AAEC-4A7144F60640}" srcOrd="0" destOrd="3" presId="urn:microsoft.com/office/officeart/2005/8/layout/hList1"/>
    <dgm:cxn modelId="{1C356F95-5E22-4325-BC9F-4BFCAAC310A0}" type="presOf" srcId="{32CF5468-1E5F-4806-9AD1-F1D27BA7CCE6}" destId="{7D66EBDE-02A2-46E8-BC48-32372BA40A11}" srcOrd="0" destOrd="0" presId="urn:microsoft.com/office/officeart/2005/8/layout/hList1"/>
    <dgm:cxn modelId="{CABC1940-28CE-41C5-A22D-937C920CA815}" type="presOf" srcId="{341B455C-7E26-4C28-B32B-05BFF7D7BFAE}" destId="{5A27CA57-1B91-447B-AAEC-4A7144F60640}" srcOrd="0" destOrd="0" presId="urn:microsoft.com/office/officeart/2005/8/layout/hList1"/>
    <dgm:cxn modelId="{D62FE05A-E3F5-4F53-B4DF-5EAE212C1EF5}" type="presOf" srcId="{1773527F-F9EE-4153-8A1B-7331F444D15A}" destId="{5A27CA57-1B91-447B-AAEC-4A7144F60640}" srcOrd="0" destOrd="8" presId="urn:microsoft.com/office/officeart/2005/8/layout/hList1"/>
    <dgm:cxn modelId="{A99BB864-CD55-47F0-B088-8E502A4A5245}" srcId="{32CF5468-1E5F-4806-9AD1-F1D27BA7CCE6}" destId="{C70A2C71-A9EF-4E62-9E85-F604423533F3}" srcOrd="6" destOrd="0" parTransId="{A115002E-CA6B-4246-9A0A-E1CC9F8F49C5}" sibTransId="{64CC2335-0B10-42D6-B05C-AB2CCA22D75A}"/>
    <dgm:cxn modelId="{BF73746E-C2A0-4BDC-9625-0A661CA61FC2}" srcId="{32CF5468-1E5F-4806-9AD1-F1D27BA7CCE6}" destId="{6AEE2E99-A2C3-4675-B92B-22B03E1132CE}" srcOrd="1" destOrd="0" parTransId="{81EFB13C-E4EB-40A8-A4DE-D1A9D1C5AA87}" sibTransId="{DE855F0D-13E0-4196-9513-C9EB70FEA1E6}"/>
    <dgm:cxn modelId="{2AA928AD-256D-4ABE-9012-64B38E421A50}" type="presParOf" srcId="{8D830905-60D8-4CA8-AF19-D32252911AF6}" destId="{3B2FD16A-5627-4266-A7AE-AD82ED600C2E}" srcOrd="0" destOrd="0" presId="urn:microsoft.com/office/officeart/2005/8/layout/hList1"/>
    <dgm:cxn modelId="{5B4F5C70-1BAC-4BC1-997B-C952369911A9}" type="presParOf" srcId="{3B2FD16A-5627-4266-A7AE-AD82ED600C2E}" destId="{7D66EBDE-02A2-46E8-BC48-32372BA40A11}" srcOrd="0" destOrd="0" presId="urn:microsoft.com/office/officeart/2005/8/layout/hList1"/>
    <dgm:cxn modelId="{8151530D-2FB8-4194-845A-C78990BA2E22}" type="presParOf" srcId="{3B2FD16A-5627-4266-A7AE-AD82ED600C2E}" destId="{5A27CA57-1B91-447B-AAEC-4A7144F606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91428-494E-40E5-9293-C390EE4BF9E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D98896-0C02-41B8-B444-0B46DE9063E7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Цикл обучающих семинаров по направлению «Развитие жизнеспособности» по работе со всеми целевыми группами;</a:t>
          </a:r>
        </a:p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программы в каждой базовой ОО с учётом специфики образовательно-воспитательного процесса и возраста обучающихся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AC8D9-02FC-4791-86CF-BC993DD5D004}" type="parTrans" cxnId="{F088F12D-9EB1-403F-A2DD-002DEEDDE96E}">
      <dgm:prSet/>
      <dgm:spPr/>
      <dgm:t>
        <a:bodyPr/>
        <a:lstStyle/>
        <a:p>
          <a:endParaRPr lang="ru-RU"/>
        </a:p>
      </dgm:t>
    </dgm:pt>
    <dgm:pt modelId="{0355D9A1-EFD7-414C-A682-524F2E9AB56A}" type="sibTrans" cxnId="{F088F12D-9EB1-403F-A2DD-002DEEDDE96E}">
      <dgm:prSet/>
      <dgm:spPr/>
      <dgm:t>
        <a:bodyPr/>
        <a:lstStyle/>
        <a:p>
          <a:endParaRPr lang="ru-RU"/>
        </a:p>
      </dgm:t>
    </dgm:pt>
    <dgm:pt modelId="{3529D2C3-ED02-44DA-8E4C-A8FCDAB38CF1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Рассмотрение и утверждение плана работы по апробации муниципальной программы «Развитие жизнеспособности обучающихся в ОО г. Новосибирска»;</a:t>
          </a:r>
        </a:p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Первичная психолого-педагогическая диагностика обучающихся 4-11 классов (включённых в проект)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2B366-32C5-490F-A771-045413510C72}" type="parTrans" cxnId="{768CD4AE-F0B2-4AE1-9830-E572C1095978}">
      <dgm:prSet/>
      <dgm:spPr/>
      <dgm:t>
        <a:bodyPr/>
        <a:lstStyle/>
        <a:p>
          <a:endParaRPr lang="ru-RU"/>
        </a:p>
      </dgm:t>
    </dgm:pt>
    <dgm:pt modelId="{9B6438B1-8C68-4DEA-9602-3CC173E8397B}" type="sibTrans" cxnId="{768CD4AE-F0B2-4AE1-9830-E572C1095978}">
      <dgm:prSet/>
      <dgm:spPr/>
      <dgm:t>
        <a:bodyPr/>
        <a:lstStyle/>
        <a:p>
          <a:endParaRPr lang="ru-RU"/>
        </a:p>
      </dgm:t>
    </dgm:pt>
    <dgm:pt modelId="{478F0AEB-C556-4AEC-931D-2DD37D44331A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программы «Развитие жизнеспособности обучающихся в ОО г. Новосибирска»;</a:t>
          </a:r>
        </a:p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Осуществление наблюдения за динамикой развития обучающихся 4-11 класс (включённых в проект)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08311-4094-40C1-BEBE-8485E33F2663}" type="parTrans" cxnId="{45310AF8-1539-4A81-A33C-E1A50446698A}">
      <dgm:prSet/>
      <dgm:spPr/>
      <dgm:t>
        <a:bodyPr/>
        <a:lstStyle/>
        <a:p>
          <a:endParaRPr lang="ru-RU"/>
        </a:p>
      </dgm:t>
    </dgm:pt>
    <dgm:pt modelId="{7CAFCB69-281F-42F3-A01A-4D8B68F526FC}" type="sibTrans" cxnId="{45310AF8-1539-4A81-A33C-E1A50446698A}">
      <dgm:prSet/>
      <dgm:spPr/>
      <dgm:t>
        <a:bodyPr/>
        <a:lstStyle/>
        <a:p>
          <a:endParaRPr lang="ru-RU"/>
        </a:p>
      </dgm:t>
    </dgm:pt>
    <dgm:pt modelId="{D6E99AA3-545F-42BD-8180-4827DBDD45DF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Итоговая психолого-педагогическая диагностика обучающихся 4-11 класс (включённых в проект);</a:t>
          </a:r>
        </a:p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Анализ итогов реализации проекта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EFC87-4322-46C4-825D-77BB6DB62CFC}" type="parTrans" cxnId="{A97F4FD1-3278-4D2A-8AE6-18AF473465E3}">
      <dgm:prSet/>
      <dgm:spPr/>
      <dgm:t>
        <a:bodyPr/>
        <a:lstStyle/>
        <a:p>
          <a:endParaRPr lang="ru-RU"/>
        </a:p>
      </dgm:t>
    </dgm:pt>
    <dgm:pt modelId="{30D5EE25-FA3C-440F-A30D-AB0F5FB10458}" type="sibTrans" cxnId="{A97F4FD1-3278-4D2A-8AE6-18AF473465E3}">
      <dgm:prSet/>
      <dgm:spPr/>
      <dgm:t>
        <a:bodyPr/>
        <a:lstStyle/>
        <a:p>
          <a:endParaRPr lang="ru-RU"/>
        </a:p>
      </dgm:t>
    </dgm:pt>
    <dgm:pt modelId="{79964159-D4CF-4A08-BA7D-80F692E73E1C}" type="pres">
      <dgm:prSet presAssocID="{92791428-494E-40E5-9293-C390EE4BF9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D27CF2-9F9F-403E-B88A-FDE307510AF6}" type="pres">
      <dgm:prSet presAssocID="{5BD98896-0C02-41B8-B444-0B46DE9063E7}" presName="composite" presStyleCnt="0"/>
      <dgm:spPr/>
    </dgm:pt>
    <dgm:pt modelId="{4B0FEC13-4427-4589-B83F-7B35658F7F09}" type="pres">
      <dgm:prSet presAssocID="{5BD98896-0C02-41B8-B444-0B46DE9063E7}" presName="LShape" presStyleLbl="alignNode1" presStyleIdx="0" presStyleCnt="7" custLinFactNeighborY="781"/>
      <dgm:spPr/>
    </dgm:pt>
    <dgm:pt modelId="{24536320-1EE6-4BFE-93FB-2009AA611A06}" type="pres">
      <dgm:prSet presAssocID="{5BD98896-0C02-41B8-B444-0B46DE9063E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AD786-2AEC-4DDA-B9CE-30D261A74234}" type="pres">
      <dgm:prSet presAssocID="{5BD98896-0C02-41B8-B444-0B46DE9063E7}" presName="Triangle" presStyleLbl="alignNode1" presStyleIdx="1" presStyleCnt="7" custLinFactNeighborY="2755"/>
      <dgm:spPr/>
    </dgm:pt>
    <dgm:pt modelId="{8B214209-0D6C-4DDD-8841-398A5057B9DA}" type="pres">
      <dgm:prSet presAssocID="{0355D9A1-EFD7-414C-A682-524F2E9AB56A}" presName="sibTrans" presStyleCnt="0"/>
      <dgm:spPr/>
    </dgm:pt>
    <dgm:pt modelId="{B3369DBA-BBA7-4A22-83EA-3A1A41AB6332}" type="pres">
      <dgm:prSet presAssocID="{0355D9A1-EFD7-414C-A682-524F2E9AB56A}" presName="space" presStyleCnt="0"/>
      <dgm:spPr/>
    </dgm:pt>
    <dgm:pt modelId="{EDA78E8B-F99A-468F-8F38-BA7AE282BA71}" type="pres">
      <dgm:prSet presAssocID="{3529D2C3-ED02-44DA-8E4C-A8FCDAB38CF1}" presName="composite" presStyleCnt="0"/>
      <dgm:spPr/>
    </dgm:pt>
    <dgm:pt modelId="{EAE72D81-0162-4FE6-9F12-095D01A3B91B}" type="pres">
      <dgm:prSet presAssocID="{3529D2C3-ED02-44DA-8E4C-A8FCDAB38CF1}" presName="LShape" presStyleLbl="alignNode1" presStyleIdx="2" presStyleCnt="7" custLinFactNeighborY="781"/>
      <dgm:spPr/>
    </dgm:pt>
    <dgm:pt modelId="{1CD64C33-42CD-4AA8-8B99-58DEDEA4E940}" type="pres">
      <dgm:prSet presAssocID="{3529D2C3-ED02-44DA-8E4C-A8FCDAB38CF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C94B6-0A6F-4D63-A9D8-7E4FB40B537B}" type="pres">
      <dgm:prSet presAssocID="{3529D2C3-ED02-44DA-8E4C-A8FCDAB38CF1}" presName="Triangle" presStyleLbl="alignNode1" presStyleIdx="3" presStyleCnt="7" custLinFactNeighborY="2755"/>
      <dgm:spPr/>
    </dgm:pt>
    <dgm:pt modelId="{002452C4-0951-4928-9259-EEBAFF2869F2}" type="pres">
      <dgm:prSet presAssocID="{9B6438B1-8C68-4DEA-9602-3CC173E8397B}" presName="sibTrans" presStyleCnt="0"/>
      <dgm:spPr/>
    </dgm:pt>
    <dgm:pt modelId="{CEF92662-1E1E-4BD9-A33E-BDF0ACCD4D5E}" type="pres">
      <dgm:prSet presAssocID="{9B6438B1-8C68-4DEA-9602-3CC173E8397B}" presName="space" presStyleCnt="0"/>
      <dgm:spPr/>
    </dgm:pt>
    <dgm:pt modelId="{DBABE273-6277-45FD-B952-3FF9AA522150}" type="pres">
      <dgm:prSet presAssocID="{478F0AEB-C556-4AEC-931D-2DD37D44331A}" presName="composite" presStyleCnt="0"/>
      <dgm:spPr/>
    </dgm:pt>
    <dgm:pt modelId="{433CF046-CFDC-459A-A010-D1B14A5733C9}" type="pres">
      <dgm:prSet presAssocID="{478F0AEB-C556-4AEC-931D-2DD37D44331A}" presName="LShape" presStyleLbl="alignNode1" presStyleIdx="4" presStyleCnt="7" custLinFactNeighborY="781"/>
      <dgm:spPr/>
    </dgm:pt>
    <dgm:pt modelId="{29E21CDE-B8FA-476D-BB1B-5D3A2385D18E}" type="pres">
      <dgm:prSet presAssocID="{478F0AEB-C556-4AEC-931D-2DD37D44331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59615-0C27-4982-80FE-5C662D62E8B7}" type="pres">
      <dgm:prSet presAssocID="{478F0AEB-C556-4AEC-931D-2DD37D44331A}" presName="Triangle" presStyleLbl="alignNode1" presStyleIdx="5" presStyleCnt="7" custLinFactNeighborY="2755"/>
      <dgm:spPr/>
    </dgm:pt>
    <dgm:pt modelId="{64963531-E05F-43F4-9C39-52ED052F7473}" type="pres">
      <dgm:prSet presAssocID="{7CAFCB69-281F-42F3-A01A-4D8B68F526FC}" presName="sibTrans" presStyleCnt="0"/>
      <dgm:spPr/>
    </dgm:pt>
    <dgm:pt modelId="{BAF34C37-BDC6-471C-922F-A3266321CC39}" type="pres">
      <dgm:prSet presAssocID="{7CAFCB69-281F-42F3-A01A-4D8B68F526FC}" presName="space" presStyleCnt="0"/>
      <dgm:spPr/>
    </dgm:pt>
    <dgm:pt modelId="{2C13AC7D-A86C-4184-8BC4-4B8BC07652D8}" type="pres">
      <dgm:prSet presAssocID="{D6E99AA3-545F-42BD-8180-4827DBDD45DF}" presName="composite" presStyleCnt="0"/>
      <dgm:spPr/>
    </dgm:pt>
    <dgm:pt modelId="{CBD0DF16-F81D-4C44-8DDD-BB2E01B23785}" type="pres">
      <dgm:prSet presAssocID="{D6E99AA3-545F-42BD-8180-4827DBDD45DF}" presName="LShape" presStyleLbl="alignNode1" presStyleIdx="6" presStyleCnt="7" custLinFactNeighborY="781"/>
      <dgm:spPr/>
    </dgm:pt>
    <dgm:pt modelId="{1A9D1C47-3E91-4C7A-BAF5-B8D96F489EE5}" type="pres">
      <dgm:prSet presAssocID="{D6E99AA3-545F-42BD-8180-4827DBDD45D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B86B4-86E5-40FD-A7B3-670B8EC12B8C}" type="presOf" srcId="{3529D2C3-ED02-44DA-8E4C-A8FCDAB38CF1}" destId="{1CD64C33-42CD-4AA8-8B99-58DEDEA4E940}" srcOrd="0" destOrd="0" presId="urn:microsoft.com/office/officeart/2009/3/layout/StepUpProcess"/>
    <dgm:cxn modelId="{A97F4FD1-3278-4D2A-8AE6-18AF473465E3}" srcId="{92791428-494E-40E5-9293-C390EE4BF9EC}" destId="{D6E99AA3-545F-42BD-8180-4827DBDD45DF}" srcOrd="3" destOrd="0" parTransId="{217EFC87-4322-46C4-825D-77BB6DB62CFC}" sibTransId="{30D5EE25-FA3C-440F-A30D-AB0F5FB10458}"/>
    <dgm:cxn modelId="{768CD4AE-F0B2-4AE1-9830-E572C1095978}" srcId="{92791428-494E-40E5-9293-C390EE4BF9EC}" destId="{3529D2C3-ED02-44DA-8E4C-A8FCDAB38CF1}" srcOrd="1" destOrd="0" parTransId="{8052B366-32C5-490F-A771-045413510C72}" sibTransId="{9B6438B1-8C68-4DEA-9602-3CC173E8397B}"/>
    <dgm:cxn modelId="{C4F8E755-925A-4EF4-8D54-DF3EAACA52D8}" type="presOf" srcId="{D6E99AA3-545F-42BD-8180-4827DBDD45DF}" destId="{1A9D1C47-3E91-4C7A-BAF5-B8D96F489EE5}" srcOrd="0" destOrd="0" presId="urn:microsoft.com/office/officeart/2009/3/layout/StepUpProcess"/>
    <dgm:cxn modelId="{C24C3E7C-1F7C-463A-9AF9-10B4CAF5DAE9}" type="presOf" srcId="{92791428-494E-40E5-9293-C390EE4BF9EC}" destId="{79964159-D4CF-4A08-BA7D-80F692E73E1C}" srcOrd="0" destOrd="0" presId="urn:microsoft.com/office/officeart/2009/3/layout/StepUpProcess"/>
    <dgm:cxn modelId="{F088F12D-9EB1-403F-A2DD-002DEEDDE96E}" srcId="{92791428-494E-40E5-9293-C390EE4BF9EC}" destId="{5BD98896-0C02-41B8-B444-0B46DE9063E7}" srcOrd="0" destOrd="0" parTransId="{9AEAC8D9-02FC-4791-86CF-BC993DD5D004}" sibTransId="{0355D9A1-EFD7-414C-A682-524F2E9AB56A}"/>
    <dgm:cxn modelId="{B78CC5E3-9539-44AF-9EAD-E0B5ED4BEC14}" type="presOf" srcId="{478F0AEB-C556-4AEC-931D-2DD37D44331A}" destId="{29E21CDE-B8FA-476D-BB1B-5D3A2385D18E}" srcOrd="0" destOrd="0" presId="urn:microsoft.com/office/officeart/2009/3/layout/StepUpProcess"/>
    <dgm:cxn modelId="{45310AF8-1539-4A81-A33C-E1A50446698A}" srcId="{92791428-494E-40E5-9293-C390EE4BF9EC}" destId="{478F0AEB-C556-4AEC-931D-2DD37D44331A}" srcOrd="2" destOrd="0" parTransId="{3C308311-4094-40C1-BEBE-8485E33F2663}" sibTransId="{7CAFCB69-281F-42F3-A01A-4D8B68F526FC}"/>
    <dgm:cxn modelId="{057DF401-3A19-4074-A7A4-3AA0D0D6B9D5}" type="presOf" srcId="{5BD98896-0C02-41B8-B444-0B46DE9063E7}" destId="{24536320-1EE6-4BFE-93FB-2009AA611A06}" srcOrd="0" destOrd="0" presId="urn:microsoft.com/office/officeart/2009/3/layout/StepUpProcess"/>
    <dgm:cxn modelId="{751BBBD3-6107-4FBB-9204-F1B2742594E4}" type="presParOf" srcId="{79964159-D4CF-4A08-BA7D-80F692E73E1C}" destId="{75D27CF2-9F9F-403E-B88A-FDE307510AF6}" srcOrd="0" destOrd="0" presId="urn:microsoft.com/office/officeart/2009/3/layout/StepUpProcess"/>
    <dgm:cxn modelId="{7A941BD8-46E6-4492-8B42-6F7F28822868}" type="presParOf" srcId="{75D27CF2-9F9F-403E-B88A-FDE307510AF6}" destId="{4B0FEC13-4427-4589-B83F-7B35658F7F09}" srcOrd="0" destOrd="0" presId="urn:microsoft.com/office/officeart/2009/3/layout/StepUpProcess"/>
    <dgm:cxn modelId="{44ACFC20-539A-4745-8CD2-684504AA08DC}" type="presParOf" srcId="{75D27CF2-9F9F-403E-B88A-FDE307510AF6}" destId="{24536320-1EE6-4BFE-93FB-2009AA611A06}" srcOrd="1" destOrd="0" presId="urn:microsoft.com/office/officeart/2009/3/layout/StepUpProcess"/>
    <dgm:cxn modelId="{5868E434-D2CB-4310-8433-CD7EA793AC7F}" type="presParOf" srcId="{75D27CF2-9F9F-403E-B88A-FDE307510AF6}" destId="{6A6AD786-2AEC-4DDA-B9CE-30D261A74234}" srcOrd="2" destOrd="0" presId="urn:microsoft.com/office/officeart/2009/3/layout/StepUpProcess"/>
    <dgm:cxn modelId="{B81512C0-6836-4771-B238-1C4CFF227F6E}" type="presParOf" srcId="{79964159-D4CF-4A08-BA7D-80F692E73E1C}" destId="{8B214209-0D6C-4DDD-8841-398A5057B9DA}" srcOrd="1" destOrd="0" presId="urn:microsoft.com/office/officeart/2009/3/layout/StepUpProcess"/>
    <dgm:cxn modelId="{5FA21F06-6699-4359-8BD6-11F44DC6C734}" type="presParOf" srcId="{8B214209-0D6C-4DDD-8841-398A5057B9DA}" destId="{B3369DBA-BBA7-4A22-83EA-3A1A41AB6332}" srcOrd="0" destOrd="0" presId="urn:microsoft.com/office/officeart/2009/3/layout/StepUpProcess"/>
    <dgm:cxn modelId="{9BB8C8DB-77AF-4380-8DD7-CA5572F95BD2}" type="presParOf" srcId="{79964159-D4CF-4A08-BA7D-80F692E73E1C}" destId="{EDA78E8B-F99A-468F-8F38-BA7AE282BA71}" srcOrd="2" destOrd="0" presId="urn:microsoft.com/office/officeart/2009/3/layout/StepUpProcess"/>
    <dgm:cxn modelId="{F3D5D011-C7F3-482B-B6B1-F500EFC9BBAC}" type="presParOf" srcId="{EDA78E8B-F99A-468F-8F38-BA7AE282BA71}" destId="{EAE72D81-0162-4FE6-9F12-095D01A3B91B}" srcOrd="0" destOrd="0" presId="urn:microsoft.com/office/officeart/2009/3/layout/StepUpProcess"/>
    <dgm:cxn modelId="{F5C50D3B-7911-44E2-BAE3-53872E8D9EAB}" type="presParOf" srcId="{EDA78E8B-F99A-468F-8F38-BA7AE282BA71}" destId="{1CD64C33-42CD-4AA8-8B99-58DEDEA4E940}" srcOrd="1" destOrd="0" presId="urn:microsoft.com/office/officeart/2009/3/layout/StepUpProcess"/>
    <dgm:cxn modelId="{55886FBC-AB3D-4273-8505-293D696E70CE}" type="presParOf" srcId="{EDA78E8B-F99A-468F-8F38-BA7AE282BA71}" destId="{D05C94B6-0A6F-4D63-A9D8-7E4FB40B537B}" srcOrd="2" destOrd="0" presId="urn:microsoft.com/office/officeart/2009/3/layout/StepUpProcess"/>
    <dgm:cxn modelId="{506E875D-F0A0-4AB0-BCFD-D1870DE1D927}" type="presParOf" srcId="{79964159-D4CF-4A08-BA7D-80F692E73E1C}" destId="{002452C4-0951-4928-9259-EEBAFF2869F2}" srcOrd="3" destOrd="0" presId="urn:microsoft.com/office/officeart/2009/3/layout/StepUpProcess"/>
    <dgm:cxn modelId="{9A19144F-7254-4C04-9368-EDC5E4294F19}" type="presParOf" srcId="{002452C4-0951-4928-9259-EEBAFF2869F2}" destId="{CEF92662-1E1E-4BD9-A33E-BDF0ACCD4D5E}" srcOrd="0" destOrd="0" presId="urn:microsoft.com/office/officeart/2009/3/layout/StepUpProcess"/>
    <dgm:cxn modelId="{48662C7F-E305-4641-BBDD-D74E35896DE9}" type="presParOf" srcId="{79964159-D4CF-4A08-BA7D-80F692E73E1C}" destId="{DBABE273-6277-45FD-B952-3FF9AA522150}" srcOrd="4" destOrd="0" presId="urn:microsoft.com/office/officeart/2009/3/layout/StepUpProcess"/>
    <dgm:cxn modelId="{4FF30BDE-7211-4C1B-8258-54331317C240}" type="presParOf" srcId="{DBABE273-6277-45FD-B952-3FF9AA522150}" destId="{433CF046-CFDC-459A-A010-D1B14A5733C9}" srcOrd="0" destOrd="0" presId="urn:microsoft.com/office/officeart/2009/3/layout/StepUpProcess"/>
    <dgm:cxn modelId="{B9334749-66D8-4CED-9F24-BC13E7C440BC}" type="presParOf" srcId="{DBABE273-6277-45FD-B952-3FF9AA522150}" destId="{29E21CDE-B8FA-476D-BB1B-5D3A2385D18E}" srcOrd="1" destOrd="0" presId="urn:microsoft.com/office/officeart/2009/3/layout/StepUpProcess"/>
    <dgm:cxn modelId="{AB489ACF-5B8B-4E48-9326-4D62AC47C22B}" type="presParOf" srcId="{DBABE273-6277-45FD-B952-3FF9AA522150}" destId="{20259615-0C27-4982-80FE-5C662D62E8B7}" srcOrd="2" destOrd="0" presId="urn:microsoft.com/office/officeart/2009/3/layout/StepUpProcess"/>
    <dgm:cxn modelId="{929B33CB-513E-47FB-85EC-35F5CD9FD979}" type="presParOf" srcId="{79964159-D4CF-4A08-BA7D-80F692E73E1C}" destId="{64963531-E05F-43F4-9C39-52ED052F7473}" srcOrd="5" destOrd="0" presId="urn:microsoft.com/office/officeart/2009/3/layout/StepUpProcess"/>
    <dgm:cxn modelId="{10557ADB-668B-463E-BAB3-42B73F244C73}" type="presParOf" srcId="{64963531-E05F-43F4-9C39-52ED052F7473}" destId="{BAF34C37-BDC6-471C-922F-A3266321CC39}" srcOrd="0" destOrd="0" presId="urn:microsoft.com/office/officeart/2009/3/layout/StepUpProcess"/>
    <dgm:cxn modelId="{D85ED371-C49D-47CA-8269-6B5299B3D865}" type="presParOf" srcId="{79964159-D4CF-4A08-BA7D-80F692E73E1C}" destId="{2C13AC7D-A86C-4184-8BC4-4B8BC07652D8}" srcOrd="6" destOrd="0" presId="urn:microsoft.com/office/officeart/2009/3/layout/StepUpProcess"/>
    <dgm:cxn modelId="{BE43119B-507E-40CE-91A7-E576E71873B3}" type="presParOf" srcId="{2C13AC7D-A86C-4184-8BC4-4B8BC07652D8}" destId="{CBD0DF16-F81D-4C44-8DDD-BB2E01B23785}" srcOrd="0" destOrd="0" presId="urn:microsoft.com/office/officeart/2009/3/layout/StepUpProcess"/>
    <dgm:cxn modelId="{217756F4-F21B-4959-B4C2-293571208A4C}" type="presParOf" srcId="{2C13AC7D-A86C-4184-8BC4-4B8BC07652D8}" destId="{1A9D1C47-3E91-4C7A-BAF5-B8D96F489EE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005E5-C56A-445E-8D14-B17041CD738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97A86172-1B2D-4F84-AB49-907B65A59E29}">
      <dgm:prSet phldrT="[Текст]" custT="1"/>
      <dgm:spPr/>
      <dgm:t>
        <a:bodyPr/>
        <a:lstStyle/>
        <a:p>
          <a:r>
            <a:rPr lang="ru-RU" sz="1500" b="0" dirty="0" smtClean="0">
              <a:latin typeface="Times New Roman" pitchFamily="18" charset="0"/>
              <a:cs typeface="Times New Roman" pitchFamily="18" charset="0"/>
              <a:sym typeface="Symbol"/>
            </a:rPr>
            <a:t>Центральный округ;</a:t>
          </a:r>
        </a:p>
        <a:p>
          <a:r>
            <a:rPr lang="ru-RU" sz="1500" b="0" dirty="0" smtClean="0">
              <a:latin typeface="Times New Roman" pitchFamily="18" charset="0"/>
              <a:cs typeface="Times New Roman" pitchFamily="18" charset="0"/>
              <a:sym typeface="Symbol"/>
            </a:rPr>
            <a:t> 4 классы;</a:t>
          </a:r>
        </a:p>
        <a:p>
          <a:r>
            <a:rPr lang="ru-RU" sz="1500" b="0" dirty="0" smtClean="0">
              <a:latin typeface="Times New Roman" pitchFamily="18" charset="0"/>
              <a:cs typeface="Times New Roman" pitchFamily="18" charset="0"/>
              <a:sym typeface="Symbol"/>
            </a:rPr>
            <a:t> 96 обучающихся;</a:t>
          </a:r>
        </a:p>
        <a:p>
          <a:r>
            <a:rPr lang="ru-RU" sz="1500" b="0" dirty="0" smtClean="0">
              <a:latin typeface="Times New Roman" pitchFamily="18" charset="0"/>
              <a:cs typeface="Times New Roman" pitchFamily="18" charset="0"/>
              <a:sym typeface="Symbol"/>
            </a:rPr>
            <a:t> </a:t>
          </a:r>
          <a:r>
            <a:rPr lang="ru-RU" sz="1500" b="0" smtClean="0">
              <a:latin typeface="Times New Roman" pitchFamily="18" charset="0"/>
              <a:cs typeface="Times New Roman" pitchFamily="18" charset="0"/>
              <a:sym typeface="Symbol"/>
            </a:rPr>
            <a:t>6 педагогов</a:t>
          </a:r>
          <a:endParaRPr lang="ru-RU" sz="1500" b="0" dirty="0">
            <a:latin typeface="Times New Roman" pitchFamily="18" charset="0"/>
            <a:cs typeface="Times New Roman" pitchFamily="18" charset="0"/>
          </a:endParaRPr>
        </a:p>
      </dgm:t>
    </dgm:pt>
    <dgm:pt modelId="{A0341217-10C5-44F6-8DB4-7570A6DB20CD}" type="parTrans" cxnId="{A98613AC-0052-434F-B9D3-47F146B9AC57}">
      <dgm:prSet/>
      <dgm:spPr/>
      <dgm:t>
        <a:bodyPr/>
        <a:lstStyle/>
        <a:p>
          <a:endParaRPr lang="ru-RU"/>
        </a:p>
      </dgm:t>
    </dgm:pt>
    <dgm:pt modelId="{894C4D33-F9F0-4EAB-A3F8-B5702290061C}" type="sibTrans" cxnId="{A98613AC-0052-434F-B9D3-47F146B9AC57}">
      <dgm:prSet/>
      <dgm:spPr/>
      <dgm:t>
        <a:bodyPr/>
        <a:lstStyle/>
        <a:p>
          <a:endParaRPr lang="ru-RU"/>
        </a:p>
      </dgm:t>
    </dgm:pt>
    <dgm:pt modelId="{42AC630D-CB8E-45EA-8E5D-F6DAC9D99F4E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Калининский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5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120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</a:t>
          </a:r>
          <a:r>
            <a:rPr lang="ru-RU" b="0" smtClean="0">
              <a:latin typeface="Times New Roman" pitchFamily="18" charset="0"/>
              <a:cs typeface="Times New Roman" pitchFamily="18" charset="0"/>
              <a:sym typeface="Symbol"/>
            </a:rPr>
            <a:t>6 педагогов</a:t>
          </a:r>
          <a:endParaRPr lang="ru-RU" dirty="0"/>
        </a:p>
      </dgm:t>
    </dgm:pt>
    <dgm:pt modelId="{3B7FB8BF-0FFA-4EF8-B91C-9BBB0F27B04B}" type="parTrans" cxnId="{B9989F74-F445-4602-807E-8AEACFFBF005}">
      <dgm:prSet/>
      <dgm:spPr/>
      <dgm:t>
        <a:bodyPr/>
        <a:lstStyle/>
        <a:p>
          <a:endParaRPr lang="ru-RU"/>
        </a:p>
      </dgm:t>
    </dgm:pt>
    <dgm:pt modelId="{09BBDABA-00C6-4DDC-98B2-B51CD25F9907}" type="sibTrans" cxnId="{B9989F74-F445-4602-807E-8AEACFFBF005}">
      <dgm:prSet/>
      <dgm:spPr/>
      <dgm:t>
        <a:bodyPr/>
        <a:lstStyle/>
        <a:p>
          <a:endParaRPr lang="ru-RU"/>
        </a:p>
      </dgm:t>
    </dgm:pt>
    <dgm:pt modelId="{DD97567B-6FD9-4E5A-838A-D830675EF80B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Дзержинский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6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62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4 педагога</a:t>
          </a:r>
          <a:endParaRPr lang="ru-RU" dirty="0"/>
        </a:p>
      </dgm:t>
    </dgm:pt>
    <dgm:pt modelId="{618DF161-00FC-4A9D-B61B-2F60034EDAAE}" type="parTrans" cxnId="{E68B3512-31A9-4373-8FB2-CC74F1FF17EA}">
      <dgm:prSet/>
      <dgm:spPr/>
      <dgm:t>
        <a:bodyPr/>
        <a:lstStyle/>
        <a:p>
          <a:endParaRPr lang="ru-RU"/>
        </a:p>
      </dgm:t>
    </dgm:pt>
    <dgm:pt modelId="{ACC58442-FC04-45B8-8F9E-13E289F050B7}" type="sibTrans" cxnId="{E68B3512-31A9-4373-8FB2-CC74F1FF17EA}">
      <dgm:prSet/>
      <dgm:spPr/>
      <dgm:t>
        <a:bodyPr/>
        <a:lstStyle/>
        <a:p>
          <a:endParaRPr lang="ru-RU"/>
        </a:p>
      </dgm:t>
    </dgm:pt>
    <dgm:pt modelId="{7445DCC3-E9BD-4E53-A9E4-15C4FDEF6C93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Ленинский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11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66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4 педагога</a:t>
          </a:r>
          <a:endParaRPr lang="ru-RU" dirty="0"/>
        </a:p>
      </dgm:t>
    </dgm:pt>
    <dgm:pt modelId="{1649FEF5-890E-476B-BA7B-BE42B7BAED9D}" type="parTrans" cxnId="{8461B9E0-A276-4B61-AD55-A931EE722045}">
      <dgm:prSet/>
      <dgm:spPr/>
      <dgm:t>
        <a:bodyPr/>
        <a:lstStyle/>
        <a:p>
          <a:endParaRPr lang="ru-RU"/>
        </a:p>
      </dgm:t>
    </dgm:pt>
    <dgm:pt modelId="{D75E6F51-76E2-4573-974F-8AC76F64A0AE}" type="sibTrans" cxnId="{8461B9E0-A276-4B61-AD55-A931EE722045}">
      <dgm:prSet/>
      <dgm:spPr/>
      <dgm:t>
        <a:bodyPr/>
        <a:lstStyle/>
        <a:p>
          <a:endParaRPr lang="ru-RU"/>
        </a:p>
      </dgm:t>
    </dgm:pt>
    <dgm:pt modelId="{9FC114E7-BFB9-4CF3-86D3-3C355BCBFB8E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Советский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7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96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6 педагогов</a:t>
          </a:r>
          <a:endParaRPr lang="ru-RU" dirty="0"/>
        </a:p>
      </dgm:t>
    </dgm:pt>
    <dgm:pt modelId="{E37859ED-9788-485E-9EFF-DE2F09167B9A}" type="parTrans" cxnId="{CB531152-6CC0-4765-A4A9-AABCC8E1EDCA}">
      <dgm:prSet/>
      <dgm:spPr/>
      <dgm:t>
        <a:bodyPr/>
        <a:lstStyle/>
        <a:p>
          <a:endParaRPr lang="ru-RU"/>
        </a:p>
      </dgm:t>
    </dgm:pt>
    <dgm:pt modelId="{631D18A5-9BB6-4679-92FE-F682FD6E3076}" type="sibTrans" cxnId="{CB531152-6CC0-4765-A4A9-AABCC8E1EDCA}">
      <dgm:prSet/>
      <dgm:spPr/>
      <dgm:t>
        <a:bodyPr/>
        <a:lstStyle/>
        <a:p>
          <a:endParaRPr lang="ru-RU"/>
        </a:p>
      </dgm:t>
    </dgm:pt>
    <dgm:pt modelId="{AB1EDAAE-66F3-4688-9F92-727651D4C52D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Первомайский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8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54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4 педагога</a:t>
          </a:r>
          <a:endParaRPr lang="ru-RU" dirty="0"/>
        </a:p>
      </dgm:t>
    </dgm:pt>
    <dgm:pt modelId="{D625F3A3-CFA0-4B4C-97CA-2B6F38575250}" type="parTrans" cxnId="{08ED4208-CAFA-4B7E-A59E-B0DAE7E0240B}">
      <dgm:prSet/>
      <dgm:spPr/>
      <dgm:t>
        <a:bodyPr/>
        <a:lstStyle/>
        <a:p>
          <a:endParaRPr lang="ru-RU"/>
        </a:p>
      </dgm:t>
    </dgm:pt>
    <dgm:pt modelId="{CF75CF42-AFB6-4633-87DC-6E926BBE651C}" type="sibTrans" cxnId="{08ED4208-CAFA-4B7E-A59E-B0DAE7E0240B}">
      <dgm:prSet/>
      <dgm:spPr/>
      <dgm:t>
        <a:bodyPr/>
        <a:lstStyle/>
        <a:p>
          <a:endParaRPr lang="ru-RU"/>
        </a:p>
      </dgm:t>
    </dgm:pt>
    <dgm:pt modelId="{D74B02F9-C4AE-49B5-B61B-A88D73EBCEAE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Октябрьский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9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109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6 педагогов</a:t>
          </a:r>
          <a:endParaRPr lang="ru-RU" dirty="0"/>
        </a:p>
      </dgm:t>
    </dgm:pt>
    <dgm:pt modelId="{833C6CE2-2D79-4747-96AF-4DD70068CEE3}" type="parTrans" cxnId="{2771549F-DE44-4B23-AB06-A109905AAA5E}">
      <dgm:prSet/>
      <dgm:spPr/>
      <dgm:t>
        <a:bodyPr/>
        <a:lstStyle/>
        <a:p>
          <a:endParaRPr lang="ru-RU"/>
        </a:p>
      </dgm:t>
    </dgm:pt>
    <dgm:pt modelId="{D488B722-47C9-4DD4-9BA3-79899134D03B}" type="sibTrans" cxnId="{2771549F-DE44-4B23-AB06-A109905AAA5E}">
      <dgm:prSet/>
      <dgm:spPr/>
      <dgm:t>
        <a:bodyPr/>
        <a:lstStyle/>
        <a:p>
          <a:endParaRPr lang="ru-RU"/>
        </a:p>
      </dgm:t>
    </dgm:pt>
    <dgm:pt modelId="{A90921ED-C505-4CA3-918E-EAE0C543C1D9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Кировский район;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10 классы;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79 обучающихся;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  <a:sym typeface="Symbol"/>
            </a:rPr>
            <a:t> 4 педагога</a:t>
          </a:r>
          <a:endParaRPr lang="ru-RU" dirty="0"/>
        </a:p>
      </dgm:t>
    </dgm:pt>
    <dgm:pt modelId="{E4C296AF-7887-4012-B0D3-06EC29055335}" type="parTrans" cxnId="{6727BB56-7164-4F2F-8274-B8BFCD40C447}">
      <dgm:prSet/>
      <dgm:spPr/>
      <dgm:t>
        <a:bodyPr/>
        <a:lstStyle/>
        <a:p>
          <a:endParaRPr lang="ru-RU"/>
        </a:p>
      </dgm:t>
    </dgm:pt>
    <dgm:pt modelId="{970C548B-8C94-4299-ABC0-829E73BB8E6F}" type="sibTrans" cxnId="{6727BB56-7164-4F2F-8274-B8BFCD40C447}">
      <dgm:prSet/>
      <dgm:spPr/>
      <dgm:t>
        <a:bodyPr/>
        <a:lstStyle/>
        <a:p>
          <a:endParaRPr lang="ru-RU"/>
        </a:p>
      </dgm:t>
    </dgm:pt>
    <dgm:pt modelId="{0AC3B80C-81A2-4A38-AE71-744BB311AF98}" type="pres">
      <dgm:prSet presAssocID="{7B4005E5-C56A-445E-8D14-B17041CD7386}" presName="Name0" presStyleCnt="0">
        <dgm:presLayoutVars>
          <dgm:dir/>
          <dgm:resizeHandles val="exact"/>
        </dgm:presLayoutVars>
      </dgm:prSet>
      <dgm:spPr/>
    </dgm:pt>
    <dgm:pt modelId="{23EA1AFF-F6FB-444E-879C-65943DC87B87}" type="pres">
      <dgm:prSet presAssocID="{7B4005E5-C56A-445E-8D14-B17041CD7386}" presName="fgShape" presStyleLbl="fgShp" presStyleIdx="0" presStyleCnt="1"/>
      <dgm:spPr/>
    </dgm:pt>
    <dgm:pt modelId="{E1F29920-D78F-44D9-A8DB-ED7FB0ABDAC6}" type="pres">
      <dgm:prSet presAssocID="{7B4005E5-C56A-445E-8D14-B17041CD7386}" presName="linComp" presStyleCnt="0"/>
      <dgm:spPr/>
    </dgm:pt>
    <dgm:pt modelId="{E5CB7BA7-FCAD-4F12-BF4F-060FD84A8C23}" type="pres">
      <dgm:prSet presAssocID="{97A86172-1B2D-4F84-AB49-907B65A59E29}" presName="compNode" presStyleCnt="0"/>
      <dgm:spPr/>
    </dgm:pt>
    <dgm:pt modelId="{1272B66E-0D61-495C-800D-E47E83B39AC9}" type="pres">
      <dgm:prSet presAssocID="{97A86172-1B2D-4F84-AB49-907B65A59E29}" presName="bkgdShape" presStyleLbl="node1" presStyleIdx="0" presStyleCnt="8"/>
      <dgm:spPr/>
      <dgm:t>
        <a:bodyPr/>
        <a:lstStyle/>
        <a:p>
          <a:endParaRPr lang="ru-RU"/>
        </a:p>
      </dgm:t>
    </dgm:pt>
    <dgm:pt modelId="{D35C5E57-24AA-4521-8839-66D8BD5815D9}" type="pres">
      <dgm:prSet presAssocID="{97A86172-1B2D-4F84-AB49-907B65A59E29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5899-AAE1-45DB-9886-43A92EEFC7BF}" type="pres">
      <dgm:prSet presAssocID="{97A86172-1B2D-4F84-AB49-907B65A59E29}" presName="invisiNode" presStyleLbl="node1" presStyleIdx="0" presStyleCnt="8"/>
      <dgm:spPr/>
    </dgm:pt>
    <dgm:pt modelId="{10E09820-5262-4F81-B44F-FA97E17F604C}" type="pres">
      <dgm:prSet presAssocID="{97A86172-1B2D-4F84-AB49-907B65A59E29}" presName="imagNode" presStyleLbl="fgImgPlace1" presStyleIdx="0" presStyleCnt="8" custScaleY="66237" custLinFactNeighborY="-24794"/>
      <dgm:spPr/>
    </dgm:pt>
    <dgm:pt modelId="{9CC16643-7C6F-405F-9CE6-E1DB5018D8DF}" type="pres">
      <dgm:prSet presAssocID="{894C4D33-F9F0-4EAB-A3F8-B570229006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BE5F44-0AFA-4E2E-B4C4-F10E125A582A}" type="pres">
      <dgm:prSet presAssocID="{42AC630D-CB8E-45EA-8E5D-F6DAC9D99F4E}" presName="compNode" presStyleCnt="0"/>
      <dgm:spPr/>
    </dgm:pt>
    <dgm:pt modelId="{3DD664B4-4711-48E3-BBA5-22DB8CE16879}" type="pres">
      <dgm:prSet presAssocID="{42AC630D-CB8E-45EA-8E5D-F6DAC9D99F4E}" presName="bkgdShape" presStyleLbl="node1" presStyleIdx="1" presStyleCnt="8"/>
      <dgm:spPr/>
      <dgm:t>
        <a:bodyPr/>
        <a:lstStyle/>
        <a:p>
          <a:endParaRPr lang="ru-RU"/>
        </a:p>
      </dgm:t>
    </dgm:pt>
    <dgm:pt modelId="{7FA9EECE-8A70-4371-92FC-7E85167B81E2}" type="pres">
      <dgm:prSet presAssocID="{42AC630D-CB8E-45EA-8E5D-F6DAC9D99F4E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E1B8B-2FAA-4D24-9A4F-F12509479729}" type="pres">
      <dgm:prSet presAssocID="{42AC630D-CB8E-45EA-8E5D-F6DAC9D99F4E}" presName="invisiNode" presStyleLbl="node1" presStyleIdx="1" presStyleCnt="8"/>
      <dgm:spPr/>
    </dgm:pt>
    <dgm:pt modelId="{D2941920-D761-476B-A3F4-B1DD8A6F0C62}" type="pres">
      <dgm:prSet presAssocID="{42AC630D-CB8E-45EA-8E5D-F6DAC9D99F4E}" presName="imagNode" presStyleLbl="fgImgPlace1" presStyleIdx="1" presStyleCnt="8" custScaleY="66237" custLinFactNeighborY="-24794"/>
      <dgm:spPr/>
    </dgm:pt>
    <dgm:pt modelId="{874CE948-E852-498F-90D1-B1E72F3DEC09}" type="pres">
      <dgm:prSet presAssocID="{09BBDABA-00C6-4DDC-98B2-B51CD25F99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0AB64A-ABD6-4F2E-A0D8-752D6CF37BAB}" type="pres">
      <dgm:prSet presAssocID="{DD97567B-6FD9-4E5A-838A-D830675EF80B}" presName="compNode" presStyleCnt="0"/>
      <dgm:spPr/>
    </dgm:pt>
    <dgm:pt modelId="{CF85CFAF-149B-4AFE-A4FD-C5250CF5A37D}" type="pres">
      <dgm:prSet presAssocID="{DD97567B-6FD9-4E5A-838A-D830675EF80B}" presName="bkgdShape" presStyleLbl="node1" presStyleIdx="2" presStyleCnt="8"/>
      <dgm:spPr/>
      <dgm:t>
        <a:bodyPr/>
        <a:lstStyle/>
        <a:p>
          <a:endParaRPr lang="ru-RU"/>
        </a:p>
      </dgm:t>
    </dgm:pt>
    <dgm:pt modelId="{481CE03B-7DB4-4B7B-BD31-DC7C1F471CA7}" type="pres">
      <dgm:prSet presAssocID="{DD97567B-6FD9-4E5A-838A-D830675EF80B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3F967-0D46-4CD0-B8C1-3B7306470FA0}" type="pres">
      <dgm:prSet presAssocID="{DD97567B-6FD9-4E5A-838A-D830675EF80B}" presName="invisiNode" presStyleLbl="node1" presStyleIdx="2" presStyleCnt="8"/>
      <dgm:spPr/>
    </dgm:pt>
    <dgm:pt modelId="{CD3335F8-4945-40A2-9AA2-C73F20F354DF}" type="pres">
      <dgm:prSet presAssocID="{DD97567B-6FD9-4E5A-838A-D830675EF80B}" presName="imagNode" presStyleLbl="fgImgPlace1" presStyleIdx="2" presStyleCnt="8" custScaleY="66237" custLinFactNeighborY="-24794"/>
      <dgm:spPr/>
    </dgm:pt>
    <dgm:pt modelId="{9AF03355-75AB-490F-B85D-04E6AC9612AE}" type="pres">
      <dgm:prSet presAssocID="{ACC58442-FC04-45B8-8F9E-13E289F050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415D8A-97DB-48B7-94A8-50FB30B7953D}" type="pres">
      <dgm:prSet presAssocID="{9FC114E7-BFB9-4CF3-86D3-3C355BCBFB8E}" presName="compNode" presStyleCnt="0"/>
      <dgm:spPr/>
    </dgm:pt>
    <dgm:pt modelId="{5AD8741C-CD0C-4FBA-85D9-15448426E31F}" type="pres">
      <dgm:prSet presAssocID="{9FC114E7-BFB9-4CF3-86D3-3C355BCBFB8E}" presName="bkgdShape" presStyleLbl="node1" presStyleIdx="3" presStyleCnt="8"/>
      <dgm:spPr/>
      <dgm:t>
        <a:bodyPr/>
        <a:lstStyle/>
        <a:p>
          <a:endParaRPr lang="ru-RU"/>
        </a:p>
      </dgm:t>
    </dgm:pt>
    <dgm:pt modelId="{CBAB46D2-5117-4BDD-998E-1B48680A0F54}" type="pres">
      <dgm:prSet presAssocID="{9FC114E7-BFB9-4CF3-86D3-3C355BCBFB8E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31A96-00CB-474C-A522-5A3C95867CBB}" type="pres">
      <dgm:prSet presAssocID="{9FC114E7-BFB9-4CF3-86D3-3C355BCBFB8E}" presName="invisiNode" presStyleLbl="node1" presStyleIdx="3" presStyleCnt="8"/>
      <dgm:spPr/>
    </dgm:pt>
    <dgm:pt modelId="{E5523C6A-C48F-45A6-8CE3-249786C906DF}" type="pres">
      <dgm:prSet presAssocID="{9FC114E7-BFB9-4CF3-86D3-3C355BCBFB8E}" presName="imagNode" presStyleLbl="fgImgPlace1" presStyleIdx="3" presStyleCnt="8" custScaleY="66237" custLinFactNeighborY="-24794"/>
      <dgm:spPr/>
    </dgm:pt>
    <dgm:pt modelId="{AC735751-9BE8-4F95-86A8-23FB203BC083}" type="pres">
      <dgm:prSet presAssocID="{631D18A5-9BB6-4679-92FE-F682FD6E30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998CA0-50BD-44B3-8CD0-61ED70F03045}" type="pres">
      <dgm:prSet presAssocID="{AB1EDAAE-66F3-4688-9F92-727651D4C52D}" presName="compNode" presStyleCnt="0"/>
      <dgm:spPr/>
    </dgm:pt>
    <dgm:pt modelId="{2D5249E5-9A4F-488F-AF76-8469C200958D}" type="pres">
      <dgm:prSet presAssocID="{AB1EDAAE-66F3-4688-9F92-727651D4C52D}" presName="bkgdShape" presStyleLbl="node1" presStyleIdx="4" presStyleCnt="8"/>
      <dgm:spPr/>
      <dgm:t>
        <a:bodyPr/>
        <a:lstStyle/>
        <a:p>
          <a:endParaRPr lang="ru-RU"/>
        </a:p>
      </dgm:t>
    </dgm:pt>
    <dgm:pt modelId="{28F08018-DB3C-4A9B-9BBF-C97B0CB42FD3}" type="pres">
      <dgm:prSet presAssocID="{AB1EDAAE-66F3-4688-9F92-727651D4C52D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CF799-2539-497A-B8CA-2F12371C4C2A}" type="pres">
      <dgm:prSet presAssocID="{AB1EDAAE-66F3-4688-9F92-727651D4C52D}" presName="invisiNode" presStyleLbl="node1" presStyleIdx="4" presStyleCnt="8"/>
      <dgm:spPr/>
    </dgm:pt>
    <dgm:pt modelId="{EAD2E8E0-5FDF-4C7A-A85B-D166B1F947FD}" type="pres">
      <dgm:prSet presAssocID="{AB1EDAAE-66F3-4688-9F92-727651D4C52D}" presName="imagNode" presStyleLbl="fgImgPlace1" presStyleIdx="4" presStyleCnt="8" custScaleY="66237" custLinFactNeighborY="-24794"/>
      <dgm:spPr/>
    </dgm:pt>
    <dgm:pt modelId="{B516991A-229D-4C0E-A4A8-23CCCE7882C0}" type="pres">
      <dgm:prSet presAssocID="{CF75CF42-AFB6-4633-87DC-6E926BBE65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8E1D2A-5E3A-41EA-BB86-5709954AD74B}" type="pres">
      <dgm:prSet presAssocID="{D74B02F9-C4AE-49B5-B61B-A88D73EBCEAE}" presName="compNode" presStyleCnt="0"/>
      <dgm:spPr/>
    </dgm:pt>
    <dgm:pt modelId="{1D30DC01-1DA4-438A-8E25-49F06F0E6EE2}" type="pres">
      <dgm:prSet presAssocID="{D74B02F9-C4AE-49B5-B61B-A88D73EBCEAE}" presName="bkgdShape" presStyleLbl="node1" presStyleIdx="5" presStyleCnt="8"/>
      <dgm:spPr/>
      <dgm:t>
        <a:bodyPr/>
        <a:lstStyle/>
        <a:p>
          <a:endParaRPr lang="ru-RU"/>
        </a:p>
      </dgm:t>
    </dgm:pt>
    <dgm:pt modelId="{E7435D46-7013-41FA-8022-76623A03C3E0}" type="pres">
      <dgm:prSet presAssocID="{D74B02F9-C4AE-49B5-B61B-A88D73EBCEAE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34C66-376B-4EB1-818A-C36F442CD7B3}" type="pres">
      <dgm:prSet presAssocID="{D74B02F9-C4AE-49B5-B61B-A88D73EBCEAE}" presName="invisiNode" presStyleLbl="node1" presStyleIdx="5" presStyleCnt="8"/>
      <dgm:spPr/>
    </dgm:pt>
    <dgm:pt modelId="{DC2E7428-E1E2-400C-AC99-B1765C2D8D20}" type="pres">
      <dgm:prSet presAssocID="{D74B02F9-C4AE-49B5-B61B-A88D73EBCEAE}" presName="imagNode" presStyleLbl="fgImgPlace1" presStyleIdx="5" presStyleCnt="8" custScaleY="66237" custLinFactNeighborY="-24794"/>
      <dgm:spPr/>
    </dgm:pt>
    <dgm:pt modelId="{3DB47E5D-55ED-487F-9B8D-76337A5FA5FA}" type="pres">
      <dgm:prSet presAssocID="{D488B722-47C9-4DD4-9BA3-79899134D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6D5109-3CE6-4425-A40A-F57B02E5FFBA}" type="pres">
      <dgm:prSet presAssocID="{A90921ED-C505-4CA3-918E-EAE0C543C1D9}" presName="compNode" presStyleCnt="0"/>
      <dgm:spPr/>
    </dgm:pt>
    <dgm:pt modelId="{277E66B4-8B30-4A73-B4AA-A56EFABB1798}" type="pres">
      <dgm:prSet presAssocID="{A90921ED-C505-4CA3-918E-EAE0C543C1D9}" presName="bkgdShape" presStyleLbl="node1" presStyleIdx="6" presStyleCnt="8"/>
      <dgm:spPr/>
      <dgm:t>
        <a:bodyPr/>
        <a:lstStyle/>
        <a:p>
          <a:endParaRPr lang="ru-RU"/>
        </a:p>
      </dgm:t>
    </dgm:pt>
    <dgm:pt modelId="{F6BDDFED-8B75-465A-816B-FF675131AF4F}" type="pres">
      <dgm:prSet presAssocID="{A90921ED-C505-4CA3-918E-EAE0C543C1D9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DD290-F37E-47AE-A492-F96DA26BD74A}" type="pres">
      <dgm:prSet presAssocID="{A90921ED-C505-4CA3-918E-EAE0C543C1D9}" presName="invisiNode" presStyleLbl="node1" presStyleIdx="6" presStyleCnt="8"/>
      <dgm:spPr/>
    </dgm:pt>
    <dgm:pt modelId="{0603210A-1B21-43E4-8738-7C65075B3997}" type="pres">
      <dgm:prSet presAssocID="{A90921ED-C505-4CA3-918E-EAE0C543C1D9}" presName="imagNode" presStyleLbl="fgImgPlace1" presStyleIdx="6" presStyleCnt="8" custScaleY="66237" custLinFactNeighborY="-24794"/>
      <dgm:spPr/>
    </dgm:pt>
    <dgm:pt modelId="{4D8E9DAC-64FE-4A20-B6A2-02AF4F15071D}" type="pres">
      <dgm:prSet presAssocID="{970C548B-8C94-4299-ABC0-829E73BB8E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951A4D-0BD3-4DFE-A420-85766726A5CD}" type="pres">
      <dgm:prSet presAssocID="{7445DCC3-E9BD-4E53-A9E4-15C4FDEF6C93}" presName="compNode" presStyleCnt="0"/>
      <dgm:spPr/>
    </dgm:pt>
    <dgm:pt modelId="{4EBB4422-5FB8-46E4-B42D-6B075076427D}" type="pres">
      <dgm:prSet presAssocID="{7445DCC3-E9BD-4E53-A9E4-15C4FDEF6C93}" presName="bkgdShape" presStyleLbl="node1" presStyleIdx="7" presStyleCnt="8"/>
      <dgm:spPr/>
      <dgm:t>
        <a:bodyPr/>
        <a:lstStyle/>
        <a:p>
          <a:endParaRPr lang="ru-RU"/>
        </a:p>
      </dgm:t>
    </dgm:pt>
    <dgm:pt modelId="{E5819B93-1189-4983-A627-51F10E296160}" type="pres">
      <dgm:prSet presAssocID="{7445DCC3-E9BD-4E53-A9E4-15C4FDEF6C93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9ACA6-062D-49F6-93FB-E9E809CE6F82}" type="pres">
      <dgm:prSet presAssocID="{7445DCC3-E9BD-4E53-A9E4-15C4FDEF6C93}" presName="invisiNode" presStyleLbl="node1" presStyleIdx="7" presStyleCnt="8"/>
      <dgm:spPr/>
    </dgm:pt>
    <dgm:pt modelId="{C7F0CE96-1AFF-450D-957B-AF8A08225A26}" type="pres">
      <dgm:prSet presAssocID="{7445DCC3-E9BD-4E53-A9E4-15C4FDEF6C93}" presName="imagNode" presStyleLbl="fgImgPlace1" presStyleIdx="7" presStyleCnt="8" custScaleY="66237" custLinFactNeighborY="-24794"/>
      <dgm:spPr/>
    </dgm:pt>
  </dgm:ptLst>
  <dgm:cxnLst>
    <dgm:cxn modelId="{0B1E8BFC-3E59-40B4-9DB7-D02564B4873C}" type="presOf" srcId="{42AC630D-CB8E-45EA-8E5D-F6DAC9D99F4E}" destId="{3DD664B4-4711-48E3-BBA5-22DB8CE16879}" srcOrd="0" destOrd="0" presId="urn:microsoft.com/office/officeart/2005/8/layout/hList7"/>
    <dgm:cxn modelId="{9231FF0D-7311-48A0-BB31-A1BC4C705ABA}" type="presOf" srcId="{631D18A5-9BB6-4679-92FE-F682FD6E3076}" destId="{AC735751-9BE8-4F95-86A8-23FB203BC083}" srcOrd="0" destOrd="0" presId="urn:microsoft.com/office/officeart/2005/8/layout/hList7"/>
    <dgm:cxn modelId="{F57FF383-35FF-4B68-AB39-09D23A02EAFE}" type="presOf" srcId="{42AC630D-CB8E-45EA-8E5D-F6DAC9D99F4E}" destId="{7FA9EECE-8A70-4371-92FC-7E85167B81E2}" srcOrd="1" destOrd="0" presId="urn:microsoft.com/office/officeart/2005/8/layout/hList7"/>
    <dgm:cxn modelId="{E68B3512-31A9-4373-8FB2-CC74F1FF17EA}" srcId="{7B4005E5-C56A-445E-8D14-B17041CD7386}" destId="{DD97567B-6FD9-4E5A-838A-D830675EF80B}" srcOrd="2" destOrd="0" parTransId="{618DF161-00FC-4A9D-B61B-2F60034EDAAE}" sibTransId="{ACC58442-FC04-45B8-8F9E-13E289F050B7}"/>
    <dgm:cxn modelId="{9EC0F976-780F-469F-B7ED-3322778624F3}" type="presOf" srcId="{ACC58442-FC04-45B8-8F9E-13E289F050B7}" destId="{9AF03355-75AB-490F-B85D-04E6AC9612AE}" srcOrd="0" destOrd="0" presId="urn:microsoft.com/office/officeart/2005/8/layout/hList7"/>
    <dgm:cxn modelId="{8461B9E0-A276-4B61-AD55-A931EE722045}" srcId="{7B4005E5-C56A-445E-8D14-B17041CD7386}" destId="{7445DCC3-E9BD-4E53-A9E4-15C4FDEF6C93}" srcOrd="7" destOrd="0" parTransId="{1649FEF5-890E-476B-BA7B-BE42B7BAED9D}" sibTransId="{D75E6F51-76E2-4573-974F-8AC76F64A0AE}"/>
    <dgm:cxn modelId="{46090646-0146-435B-AEA1-CC7AFD121B32}" type="presOf" srcId="{09BBDABA-00C6-4DDC-98B2-B51CD25F9907}" destId="{874CE948-E852-498F-90D1-B1E72F3DEC09}" srcOrd="0" destOrd="0" presId="urn:microsoft.com/office/officeart/2005/8/layout/hList7"/>
    <dgm:cxn modelId="{D4679D8C-45B1-43A0-BBA8-AA3998FA8558}" type="presOf" srcId="{D488B722-47C9-4DD4-9BA3-79899134D03B}" destId="{3DB47E5D-55ED-487F-9B8D-76337A5FA5FA}" srcOrd="0" destOrd="0" presId="urn:microsoft.com/office/officeart/2005/8/layout/hList7"/>
    <dgm:cxn modelId="{249B8C76-573C-44AE-B02F-6DBA6AFB9554}" type="presOf" srcId="{970C548B-8C94-4299-ABC0-829E73BB8E6F}" destId="{4D8E9DAC-64FE-4A20-B6A2-02AF4F15071D}" srcOrd="0" destOrd="0" presId="urn:microsoft.com/office/officeart/2005/8/layout/hList7"/>
    <dgm:cxn modelId="{CB531152-6CC0-4765-A4A9-AABCC8E1EDCA}" srcId="{7B4005E5-C56A-445E-8D14-B17041CD7386}" destId="{9FC114E7-BFB9-4CF3-86D3-3C355BCBFB8E}" srcOrd="3" destOrd="0" parTransId="{E37859ED-9788-485E-9EFF-DE2F09167B9A}" sibTransId="{631D18A5-9BB6-4679-92FE-F682FD6E3076}"/>
    <dgm:cxn modelId="{EA56F1B0-65F7-4779-BF19-FACE459041CA}" type="presOf" srcId="{894C4D33-F9F0-4EAB-A3F8-B5702290061C}" destId="{9CC16643-7C6F-405F-9CE6-E1DB5018D8DF}" srcOrd="0" destOrd="0" presId="urn:microsoft.com/office/officeart/2005/8/layout/hList7"/>
    <dgm:cxn modelId="{36F07F3E-6EAB-4E86-AA5C-AB2F477B7F1C}" type="presOf" srcId="{7445DCC3-E9BD-4E53-A9E4-15C4FDEF6C93}" destId="{4EBB4422-5FB8-46E4-B42D-6B075076427D}" srcOrd="0" destOrd="0" presId="urn:microsoft.com/office/officeart/2005/8/layout/hList7"/>
    <dgm:cxn modelId="{76432DAD-E53F-467D-B209-CAD218F593A6}" type="presOf" srcId="{7B4005E5-C56A-445E-8D14-B17041CD7386}" destId="{0AC3B80C-81A2-4A38-AE71-744BB311AF98}" srcOrd="0" destOrd="0" presId="urn:microsoft.com/office/officeart/2005/8/layout/hList7"/>
    <dgm:cxn modelId="{2771549F-DE44-4B23-AB06-A109905AAA5E}" srcId="{7B4005E5-C56A-445E-8D14-B17041CD7386}" destId="{D74B02F9-C4AE-49B5-B61B-A88D73EBCEAE}" srcOrd="5" destOrd="0" parTransId="{833C6CE2-2D79-4747-96AF-4DD70068CEE3}" sibTransId="{D488B722-47C9-4DD4-9BA3-79899134D03B}"/>
    <dgm:cxn modelId="{B9989F74-F445-4602-807E-8AEACFFBF005}" srcId="{7B4005E5-C56A-445E-8D14-B17041CD7386}" destId="{42AC630D-CB8E-45EA-8E5D-F6DAC9D99F4E}" srcOrd="1" destOrd="0" parTransId="{3B7FB8BF-0FFA-4EF8-B91C-9BBB0F27B04B}" sibTransId="{09BBDABA-00C6-4DDC-98B2-B51CD25F9907}"/>
    <dgm:cxn modelId="{08ED4208-CAFA-4B7E-A59E-B0DAE7E0240B}" srcId="{7B4005E5-C56A-445E-8D14-B17041CD7386}" destId="{AB1EDAAE-66F3-4688-9F92-727651D4C52D}" srcOrd="4" destOrd="0" parTransId="{D625F3A3-CFA0-4B4C-97CA-2B6F38575250}" sibTransId="{CF75CF42-AFB6-4633-87DC-6E926BBE651C}"/>
    <dgm:cxn modelId="{6BBE1A62-8F45-4BB9-8161-42CFCC20DFCB}" type="presOf" srcId="{DD97567B-6FD9-4E5A-838A-D830675EF80B}" destId="{CF85CFAF-149B-4AFE-A4FD-C5250CF5A37D}" srcOrd="0" destOrd="0" presId="urn:microsoft.com/office/officeart/2005/8/layout/hList7"/>
    <dgm:cxn modelId="{6727BB56-7164-4F2F-8274-B8BFCD40C447}" srcId="{7B4005E5-C56A-445E-8D14-B17041CD7386}" destId="{A90921ED-C505-4CA3-918E-EAE0C543C1D9}" srcOrd="6" destOrd="0" parTransId="{E4C296AF-7887-4012-B0D3-06EC29055335}" sibTransId="{970C548B-8C94-4299-ABC0-829E73BB8E6F}"/>
    <dgm:cxn modelId="{FC593C74-2895-4E93-A690-A33EABF5B264}" type="presOf" srcId="{A90921ED-C505-4CA3-918E-EAE0C543C1D9}" destId="{F6BDDFED-8B75-465A-816B-FF675131AF4F}" srcOrd="1" destOrd="0" presId="urn:microsoft.com/office/officeart/2005/8/layout/hList7"/>
    <dgm:cxn modelId="{2A3660FE-2B31-4E6D-B229-3F1972352AFC}" type="presOf" srcId="{AB1EDAAE-66F3-4688-9F92-727651D4C52D}" destId="{28F08018-DB3C-4A9B-9BBF-C97B0CB42FD3}" srcOrd="1" destOrd="0" presId="urn:microsoft.com/office/officeart/2005/8/layout/hList7"/>
    <dgm:cxn modelId="{47FF2FD7-E0B5-426D-B057-C46EB5BDB23A}" type="presOf" srcId="{A90921ED-C505-4CA3-918E-EAE0C543C1D9}" destId="{277E66B4-8B30-4A73-B4AA-A56EFABB1798}" srcOrd="0" destOrd="0" presId="urn:microsoft.com/office/officeart/2005/8/layout/hList7"/>
    <dgm:cxn modelId="{E197EDB1-C07B-4C16-AC52-746CCEC76B57}" type="presOf" srcId="{7445DCC3-E9BD-4E53-A9E4-15C4FDEF6C93}" destId="{E5819B93-1189-4983-A627-51F10E296160}" srcOrd="1" destOrd="0" presId="urn:microsoft.com/office/officeart/2005/8/layout/hList7"/>
    <dgm:cxn modelId="{F8F5DA00-EDC7-4792-A61E-1D907B600FA0}" type="presOf" srcId="{9FC114E7-BFB9-4CF3-86D3-3C355BCBFB8E}" destId="{CBAB46D2-5117-4BDD-998E-1B48680A0F54}" srcOrd="1" destOrd="0" presId="urn:microsoft.com/office/officeart/2005/8/layout/hList7"/>
    <dgm:cxn modelId="{8D040767-D290-4473-AF36-968BA7A9893A}" type="presOf" srcId="{AB1EDAAE-66F3-4688-9F92-727651D4C52D}" destId="{2D5249E5-9A4F-488F-AF76-8469C200958D}" srcOrd="0" destOrd="0" presId="urn:microsoft.com/office/officeart/2005/8/layout/hList7"/>
    <dgm:cxn modelId="{DFCFA82C-9F9D-4220-B990-4378A85AE7C3}" type="presOf" srcId="{D74B02F9-C4AE-49B5-B61B-A88D73EBCEAE}" destId="{1D30DC01-1DA4-438A-8E25-49F06F0E6EE2}" srcOrd="0" destOrd="0" presId="urn:microsoft.com/office/officeart/2005/8/layout/hList7"/>
    <dgm:cxn modelId="{9A6EB9F3-A125-426E-901A-6EE7C0B48A7C}" type="presOf" srcId="{CF75CF42-AFB6-4633-87DC-6E926BBE651C}" destId="{B516991A-229D-4C0E-A4A8-23CCCE7882C0}" srcOrd="0" destOrd="0" presId="urn:microsoft.com/office/officeart/2005/8/layout/hList7"/>
    <dgm:cxn modelId="{A98613AC-0052-434F-B9D3-47F146B9AC57}" srcId="{7B4005E5-C56A-445E-8D14-B17041CD7386}" destId="{97A86172-1B2D-4F84-AB49-907B65A59E29}" srcOrd="0" destOrd="0" parTransId="{A0341217-10C5-44F6-8DB4-7570A6DB20CD}" sibTransId="{894C4D33-F9F0-4EAB-A3F8-B5702290061C}"/>
    <dgm:cxn modelId="{0775B2DF-F2A0-4287-A271-72775F489CC6}" type="presOf" srcId="{97A86172-1B2D-4F84-AB49-907B65A59E29}" destId="{D35C5E57-24AA-4521-8839-66D8BD5815D9}" srcOrd="1" destOrd="0" presId="urn:microsoft.com/office/officeart/2005/8/layout/hList7"/>
    <dgm:cxn modelId="{6F3B2DBF-26EF-45BB-8376-24B7D43890BD}" type="presOf" srcId="{DD97567B-6FD9-4E5A-838A-D830675EF80B}" destId="{481CE03B-7DB4-4B7B-BD31-DC7C1F471CA7}" srcOrd="1" destOrd="0" presId="urn:microsoft.com/office/officeart/2005/8/layout/hList7"/>
    <dgm:cxn modelId="{F0C0BB2B-87B1-46DF-AB93-FF1CFF6E0E9D}" type="presOf" srcId="{97A86172-1B2D-4F84-AB49-907B65A59E29}" destId="{1272B66E-0D61-495C-800D-E47E83B39AC9}" srcOrd="0" destOrd="0" presId="urn:microsoft.com/office/officeart/2005/8/layout/hList7"/>
    <dgm:cxn modelId="{9AC72237-5E22-4126-9289-C7F526F0C6FB}" type="presOf" srcId="{D74B02F9-C4AE-49B5-B61B-A88D73EBCEAE}" destId="{E7435D46-7013-41FA-8022-76623A03C3E0}" srcOrd="1" destOrd="0" presId="urn:microsoft.com/office/officeart/2005/8/layout/hList7"/>
    <dgm:cxn modelId="{663CE425-2BAC-4C00-A4F1-85F170951D53}" type="presOf" srcId="{9FC114E7-BFB9-4CF3-86D3-3C355BCBFB8E}" destId="{5AD8741C-CD0C-4FBA-85D9-15448426E31F}" srcOrd="0" destOrd="0" presId="urn:microsoft.com/office/officeart/2005/8/layout/hList7"/>
    <dgm:cxn modelId="{4985759B-A007-46FB-AA79-1A00DF399C25}" type="presParOf" srcId="{0AC3B80C-81A2-4A38-AE71-744BB311AF98}" destId="{23EA1AFF-F6FB-444E-879C-65943DC87B87}" srcOrd="0" destOrd="0" presId="urn:microsoft.com/office/officeart/2005/8/layout/hList7"/>
    <dgm:cxn modelId="{81453EF0-AA26-42C8-961E-68B5087CD906}" type="presParOf" srcId="{0AC3B80C-81A2-4A38-AE71-744BB311AF98}" destId="{E1F29920-D78F-44D9-A8DB-ED7FB0ABDAC6}" srcOrd="1" destOrd="0" presId="urn:microsoft.com/office/officeart/2005/8/layout/hList7"/>
    <dgm:cxn modelId="{02C50197-DFD5-4F9A-ACA8-20FECA1A82A7}" type="presParOf" srcId="{E1F29920-D78F-44D9-A8DB-ED7FB0ABDAC6}" destId="{E5CB7BA7-FCAD-4F12-BF4F-060FD84A8C23}" srcOrd="0" destOrd="0" presId="urn:microsoft.com/office/officeart/2005/8/layout/hList7"/>
    <dgm:cxn modelId="{49E510CE-21E2-4438-861B-32CEFBF4C6C8}" type="presParOf" srcId="{E5CB7BA7-FCAD-4F12-BF4F-060FD84A8C23}" destId="{1272B66E-0D61-495C-800D-E47E83B39AC9}" srcOrd="0" destOrd="0" presId="urn:microsoft.com/office/officeart/2005/8/layout/hList7"/>
    <dgm:cxn modelId="{527A361A-4BA5-4AD1-98D5-14AEBF57BD4D}" type="presParOf" srcId="{E5CB7BA7-FCAD-4F12-BF4F-060FD84A8C23}" destId="{D35C5E57-24AA-4521-8839-66D8BD5815D9}" srcOrd="1" destOrd="0" presId="urn:microsoft.com/office/officeart/2005/8/layout/hList7"/>
    <dgm:cxn modelId="{F49E7B14-F067-4289-83C8-9585B5F34A45}" type="presParOf" srcId="{E5CB7BA7-FCAD-4F12-BF4F-060FD84A8C23}" destId="{11DF5899-AAE1-45DB-9886-43A92EEFC7BF}" srcOrd="2" destOrd="0" presId="urn:microsoft.com/office/officeart/2005/8/layout/hList7"/>
    <dgm:cxn modelId="{94566D79-813A-4FCD-9E0E-55DC7388F421}" type="presParOf" srcId="{E5CB7BA7-FCAD-4F12-BF4F-060FD84A8C23}" destId="{10E09820-5262-4F81-B44F-FA97E17F604C}" srcOrd="3" destOrd="0" presId="urn:microsoft.com/office/officeart/2005/8/layout/hList7"/>
    <dgm:cxn modelId="{9C88A99F-45E4-4771-A18D-8F14D9CD316F}" type="presParOf" srcId="{E1F29920-D78F-44D9-A8DB-ED7FB0ABDAC6}" destId="{9CC16643-7C6F-405F-9CE6-E1DB5018D8DF}" srcOrd="1" destOrd="0" presId="urn:microsoft.com/office/officeart/2005/8/layout/hList7"/>
    <dgm:cxn modelId="{13AAD3BA-62CB-436A-B858-72068981AF9A}" type="presParOf" srcId="{E1F29920-D78F-44D9-A8DB-ED7FB0ABDAC6}" destId="{1BBE5F44-0AFA-4E2E-B4C4-F10E125A582A}" srcOrd="2" destOrd="0" presId="urn:microsoft.com/office/officeart/2005/8/layout/hList7"/>
    <dgm:cxn modelId="{00C47E53-D842-47EF-8FF9-2E5C811EACA1}" type="presParOf" srcId="{1BBE5F44-0AFA-4E2E-B4C4-F10E125A582A}" destId="{3DD664B4-4711-48E3-BBA5-22DB8CE16879}" srcOrd="0" destOrd="0" presId="urn:microsoft.com/office/officeart/2005/8/layout/hList7"/>
    <dgm:cxn modelId="{87EF627A-1B72-46FC-884A-335F5757CEEF}" type="presParOf" srcId="{1BBE5F44-0AFA-4E2E-B4C4-F10E125A582A}" destId="{7FA9EECE-8A70-4371-92FC-7E85167B81E2}" srcOrd="1" destOrd="0" presId="urn:microsoft.com/office/officeart/2005/8/layout/hList7"/>
    <dgm:cxn modelId="{9A360033-4FEE-4A21-919B-10433D9D6237}" type="presParOf" srcId="{1BBE5F44-0AFA-4E2E-B4C4-F10E125A582A}" destId="{7F4E1B8B-2FAA-4D24-9A4F-F12509479729}" srcOrd="2" destOrd="0" presId="urn:microsoft.com/office/officeart/2005/8/layout/hList7"/>
    <dgm:cxn modelId="{7D7D930D-67D6-46D6-A4DA-5A9A5F635DA2}" type="presParOf" srcId="{1BBE5F44-0AFA-4E2E-B4C4-F10E125A582A}" destId="{D2941920-D761-476B-A3F4-B1DD8A6F0C62}" srcOrd="3" destOrd="0" presId="urn:microsoft.com/office/officeart/2005/8/layout/hList7"/>
    <dgm:cxn modelId="{A2F85968-01E9-42D3-A8FA-71554B5290D8}" type="presParOf" srcId="{E1F29920-D78F-44D9-A8DB-ED7FB0ABDAC6}" destId="{874CE948-E852-498F-90D1-B1E72F3DEC09}" srcOrd="3" destOrd="0" presId="urn:microsoft.com/office/officeart/2005/8/layout/hList7"/>
    <dgm:cxn modelId="{74E71246-2D81-4430-9E23-FE95262D3E1A}" type="presParOf" srcId="{E1F29920-D78F-44D9-A8DB-ED7FB0ABDAC6}" destId="{3D0AB64A-ABD6-4F2E-A0D8-752D6CF37BAB}" srcOrd="4" destOrd="0" presId="urn:microsoft.com/office/officeart/2005/8/layout/hList7"/>
    <dgm:cxn modelId="{A05A6182-E910-41F7-B98A-7644A0F1C3C9}" type="presParOf" srcId="{3D0AB64A-ABD6-4F2E-A0D8-752D6CF37BAB}" destId="{CF85CFAF-149B-4AFE-A4FD-C5250CF5A37D}" srcOrd="0" destOrd="0" presId="urn:microsoft.com/office/officeart/2005/8/layout/hList7"/>
    <dgm:cxn modelId="{F9758D6D-5AE0-423C-891A-9F3DB6035226}" type="presParOf" srcId="{3D0AB64A-ABD6-4F2E-A0D8-752D6CF37BAB}" destId="{481CE03B-7DB4-4B7B-BD31-DC7C1F471CA7}" srcOrd="1" destOrd="0" presId="urn:microsoft.com/office/officeart/2005/8/layout/hList7"/>
    <dgm:cxn modelId="{57C95A88-C48A-41B5-BE42-A327065E414F}" type="presParOf" srcId="{3D0AB64A-ABD6-4F2E-A0D8-752D6CF37BAB}" destId="{37B3F967-0D46-4CD0-B8C1-3B7306470FA0}" srcOrd="2" destOrd="0" presId="urn:microsoft.com/office/officeart/2005/8/layout/hList7"/>
    <dgm:cxn modelId="{49A42871-00B0-4E4D-A118-B16F92AFA5A0}" type="presParOf" srcId="{3D0AB64A-ABD6-4F2E-A0D8-752D6CF37BAB}" destId="{CD3335F8-4945-40A2-9AA2-C73F20F354DF}" srcOrd="3" destOrd="0" presId="urn:microsoft.com/office/officeart/2005/8/layout/hList7"/>
    <dgm:cxn modelId="{EDD1EFE9-5CA1-43FA-82BF-7C857BF1006D}" type="presParOf" srcId="{E1F29920-D78F-44D9-A8DB-ED7FB0ABDAC6}" destId="{9AF03355-75AB-490F-B85D-04E6AC9612AE}" srcOrd="5" destOrd="0" presId="urn:microsoft.com/office/officeart/2005/8/layout/hList7"/>
    <dgm:cxn modelId="{EA080169-209A-4F9C-A684-905199FDFE90}" type="presParOf" srcId="{E1F29920-D78F-44D9-A8DB-ED7FB0ABDAC6}" destId="{07415D8A-97DB-48B7-94A8-50FB30B7953D}" srcOrd="6" destOrd="0" presId="urn:microsoft.com/office/officeart/2005/8/layout/hList7"/>
    <dgm:cxn modelId="{17D00C39-5BF3-466A-B1EC-3E785E3900A8}" type="presParOf" srcId="{07415D8A-97DB-48B7-94A8-50FB30B7953D}" destId="{5AD8741C-CD0C-4FBA-85D9-15448426E31F}" srcOrd="0" destOrd="0" presId="urn:microsoft.com/office/officeart/2005/8/layout/hList7"/>
    <dgm:cxn modelId="{9721E120-9F85-4CA5-A13E-C0074FFFA0BA}" type="presParOf" srcId="{07415D8A-97DB-48B7-94A8-50FB30B7953D}" destId="{CBAB46D2-5117-4BDD-998E-1B48680A0F54}" srcOrd="1" destOrd="0" presId="urn:microsoft.com/office/officeart/2005/8/layout/hList7"/>
    <dgm:cxn modelId="{ABA1CB19-05B6-4D04-A26E-A9CBB6AD0733}" type="presParOf" srcId="{07415D8A-97DB-48B7-94A8-50FB30B7953D}" destId="{E1B31A96-00CB-474C-A522-5A3C95867CBB}" srcOrd="2" destOrd="0" presId="urn:microsoft.com/office/officeart/2005/8/layout/hList7"/>
    <dgm:cxn modelId="{E0FC71E5-9554-4F31-BBA9-E9CFF3E7796B}" type="presParOf" srcId="{07415D8A-97DB-48B7-94A8-50FB30B7953D}" destId="{E5523C6A-C48F-45A6-8CE3-249786C906DF}" srcOrd="3" destOrd="0" presId="urn:microsoft.com/office/officeart/2005/8/layout/hList7"/>
    <dgm:cxn modelId="{F7310096-5A4D-4C1A-BD1D-AF6214A97CB1}" type="presParOf" srcId="{E1F29920-D78F-44D9-A8DB-ED7FB0ABDAC6}" destId="{AC735751-9BE8-4F95-86A8-23FB203BC083}" srcOrd="7" destOrd="0" presId="urn:microsoft.com/office/officeart/2005/8/layout/hList7"/>
    <dgm:cxn modelId="{0BA6C6DE-5EE4-4294-B7B7-A40CF2A43C58}" type="presParOf" srcId="{E1F29920-D78F-44D9-A8DB-ED7FB0ABDAC6}" destId="{BA998CA0-50BD-44B3-8CD0-61ED70F03045}" srcOrd="8" destOrd="0" presId="urn:microsoft.com/office/officeart/2005/8/layout/hList7"/>
    <dgm:cxn modelId="{562C7EC1-A6BE-4E05-9719-447502A19039}" type="presParOf" srcId="{BA998CA0-50BD-44B3-8CD0-61ED70F03045}" destId="{2D5249E5-9A4F-488F-AF76-8469C200958D}" srcOrd="0" destOrd="0" presId="urn:microsoft.com/office/officeart/2005/8/layout/hList7"/>
    <dgm:cxn modelId="{9EE8B3B4-4D74-4DE4-9661-B52F26C5265A}" type="presParOf" srcId="{BA998CA0-50BD-44B3-8CD0-61ED70F03045}" destId="{28F08018-DB3C-4A9B-9BBF-C97B0CB42FD3}" srcOrd="1" destOrd="0" presId="urn:microsoft.com/office/officeart/2005/8/layout/hList7"/>
    <dgm:cxn modelId="{6BFB83D1-5DAB-46B4-9D10-B21E5F9AC09B}" type="presParOf" srcId="{BA998CA0-50BD-44B3-8CD0-61ED70F03045}" destId="{281CF799-2539-497A-B8CA-2F12371C4C2A}" srcOrd="2" destOrd="0" presId="urn:microsoft.com/office/officeart/2005/8/layout/hList7"/>
    <dgm:cxn modelId="{E049FA05-DA83-4CCB-B18F-248E939AD036}" type="presParOf" srcId="{BA998CA0-50BD-44B3-8CD0-61ED70F03045}" destId="{EAD2E8E0-5FDF-4C7A-A85B-D166B1F947FD}" srcOrd="3" destOrd="0" presId="urn:microsoft.com/office/officeart/2005/8/layout/hList7"/>
    <dgm:cxn modelId="{0153B728-D878-4DC6-B8B0-8182259443F3}" type="presParOf" srcId="{E1F29920-D78F-44D9-A8DB-ED7FB0ABDAC6}" destId="{B516991A-229D-4C0E-A4A8-23CCCE7882C0}" srcOrd="9" destOrd="0" presId="urn:microsoft.com/office/officeart/2005/8/layout/hList7"/>
    <dgm:cxn modelId="{DBA9D9F7-4BB1-4D55-B8C6-8CEC6983FF4C}" type="presParOf" srcId="{E1F29920-D78F-44D9-A8DB-ED7FB0ABDAC6}" destId="{568E1D2A-5E3A-41EA-BB86-5709954AD74B}" srcOrd="10" destOrd="0" presId="urn:microsoft.com/office/officeart/2005/8/layout/hList7"/>
    <dgm:cxn modelId="{C991BBCA-B6CC-4BA0-89E2-8BA0C65E7DFF}" type="presParOf" srcId="{568E1D2A-5E3A-41EA-BB86-5709954AD74B}" destId="{1D30DC01-1DA4-438A-8E25-49F06F0E6EE2}" srcOrd="0" destOrd="0" presId="urn:microsoft.com/office/officeart/2005/8/layout/hList7"/>
    <dgm:cxn modelId="{2F9C627D-5A78-47B1-9C15-A69F6B01E0AD}" type="presParOf" srcId="{568E1D2A-5E3A-41EA-BB86-5709954AD74B}" destId="{E7435D46-7013-41FA-8022-76623A03C3E0}" srcOrd="1" destOrd="0" presId="urn:microsoft.com/office/officeart/2005/8/layout/hList7"/>
    <dgm:cxn modelId="{C69F2A8B-D100-40E5-B40E-9298D55177DD}" type="presParOf" srcId="{568E1D2A-5E3A-41EA-BB86-5709954AD74B}" destId="{E7534C66-376B-4EB1-818A-C36F442CD7B3}" srcOrd="2" destOrd="0" presId="urn:microsoft.com/office/officeart/2005/8/layout/hList7"/>
    <dgm:cxn modelId="{3CC5E5E1-6F7F-4B81-934D-D2CEFE0946C9}" type="presParOf" srcId="{568E1D2A-5E3A-41EA-BB86-5709954AD74B}" destId="{DC2E7428-E1E2-400C-AC99-B1765C2D8D20}" srcOrd="3" destOrd="0" presId="urn:microsoft.com/office/officeart/2005/8/layout/hList7"/>
    <dgm:cxn modelId="{2C953817-1CB5-436F-B66C-0623B2600606}" type="presParOf" srcId="{E1F29920-D78F-44D9-A8DB-ED7FB0ABDAC6}" destId="{3DB47E5D-55ED-487F-9B8D-76337A5FA5FA}" srcOrd="11" destOrd="0" presId="urn:microsoft.com/office/officeart/2005/8/layout/hList7"/>
    <dgm:cxn modelId="{5723BC6F-448A-44F8-AE13-07BECEBC2512}" type="presParOf" srcId="{E1F29920-D78F-44D9-A8DB-ED7FB0ABDAC6}" destId="{A56D5109-3CE6-4425-A40A-F57B02E5FFBA}" srcOrd="12" destOrd="0" presId="urn:microsoft.com/office/officeart/2005/8/layout/hList7"/>
    <dgm:cxn modelId="{4C0867F3-0F2F-4A44-8634-F7928C100520}" type="presParOf" srcId="{A56D5109-3CE6-4425-A40A-F57B02E5FFBA}" destId="{277E66B4-8B30-4A73-B4AA-A56EFABB1798}" srcOrd="0" destOrd="0" presId="urn:microsoft.com/office/officeart/2005/8/layout/hList7"/>
    <dgm:cxn modelId="{1DBBA686-6990-4FDF-A74B-E90ED8709E8F}" type="presParOf" srcId="{A56D5109-3CE6-4425-A40A-F57B02E5FFBA}" destId="{F6BDDFED-8B75-465A-816B-FF675131AF4F}" srcOrd="1" destOrd="0" presId="urn:microsoft.com/office/officeart/2005/8/layout/hList7"/>
    <dgm:cxn modelId="{F3B102BF-9B59-4976-B988-E4D89C13FFB9}" type="presParOf" srcId="{A56D5109-3CE6-4425-A40A-F57B02E5FFBA}" destId="{251DD290-F37E-47AE-A492-F96DA26BD74A}" srcOrd="2" destOrd="0" presId="urn:microsoft.com/office/officeart/2005/8/layout/hList7"/>
    <dgm:cxn modelId="{8ADA174C-546F-41C6-BA90-E93C699B27F5}" type="presParOf" srcId="{A56D5109-3CE6-4425-A40A-F57B02E5FFBA}" destId="{0603210A-1B21-43E4-8738-7C65075B3997}" srcOrd="3" destOrd="0" presId="urn:microsoft.com/office/officeart/2005/8/layout/hList7"/>
    <dgm:cxn modelId="{8FA20DD9-97DC-4005-873B-31DEA8D72CC6}" type="presParOf" srcId="{E1F29920-D78F-44D9-A8DB-ED7FB0ABDAC6}" destId="{4D8E9DAC-64FE-4A20-B6A2-02AF4F15071D}" srcOrd="13" destOrd="0" presId="urn:microsoft.com/office/officeart/2005/8/layout/hList7"/>
    <dgm:cxn modelId="{00F9B847-DDC8-4394-88C4-70A77BF17543}" type="presParOf" srcId="{E1F29920-D78F-44D9-A8DB-ED7FB0ABDAC6}" destId="{B3951A4D-0BD3-4DFE-A420-85766726A5CD}" srcOrd="14" destOrd="0" presId="urn:microsoft.com/office/officeart/2005/8/layout/hList7"/>
    <dgm:cxn modelId="{ADF819F1-B217-48E2-8105-D4E4D27462FE}" type="presParOf" srcId="{B3951A4D-0BD3-4DFE-A420-85766726A5CD}" destId="{4EBB4422-5FB8-46E4-B42D-6B075076427D}" srcOrd="0" destOrd="0" presId="urn:microsoft.com/office/officeart/2005/8/layout/hList7"/>
    <dgm:cxn modelId="{1F1FBC06-AAF5-49AB-B048-EFE43688706B}" type="presParOf" srcId="{B3951A4D-0BD3-4DFE-A420-85766726A5CD}" destId="{E5819B93-1189-4983-A627-51F10E296160}" srcOrd="1" destOrd="0" presId="urn:microsoft.com/office/officeart/2005/8/layout/hList7"/>
    <dgm:cxn modelId="{37B2396F-AEE5-4F8D-B527-0D374D36F100}" type="presParOf" srcId="{B3951A4D-0BD3-4DFE-A420-85766726A5CD}" destId="{8339ACA6-062D-49F6-93FB-E9E809CE6F82}" srcOrd="2" destOrd="0" presId="urn:microsoft.com/office/officeart/2005/8/layout/hList7"/>
    <dgm:cxn modelId="{9A40DF9B-91D1-4578-B4BE-78F53D54A357}" type="presParOf" srcId="{B3951A4D-0BD3-4DFE-A420-85766726A5CD}" destId="{C7F0CE96-1AFF-450D-957B-AF8A08225A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9E16E-1D1B-4372-9D5A-0B52381454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D42209-6075-498D-8CAB-030126BA006C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BADF794-4B5E-4CA4-8C42-541F075018F3}" type="parTrans" cxnId="{BC1187BA-83CC-489D-89E6-439C32DA992D}">
      <dgm:prSet/>
      <dgm:spPr/>
      <dgm:t>
        <a:bodyPr/>
        <a:lstStyle/>
        <a:p>
          <a:endParaRPr lang="ru-RU"/>
        </a:p>
      </dgm:t>
    </dgm:pt>
    <dgm:pt modelId="{61683FA2-4354-4CD7-B6B2-940B5769EA97}" type="sibTrans" cxnId="{BC1187BA-83CC-489D-89E6-439C32DA992D}">
      <dgm:prSet/>
      <dgm:spPr/>
      <dgm:t>
        <a:bodyPr/>
        <a:lstStyle/>
        <a:p>
          <a:endParaRPr lang="ru-RU"/>
        </a:p>
      </dgm:t>
    </dgm:pt>
    <dgm:pt modelId="{AAF3A363-6284-40A0-A401-CB8EE5D2863B}">
      <dgm:prSet phldrT="[Текст]"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Актуальность программы для всех субъектов образовательных отношений с учётом специфики ОО (кратко)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6AF432BE-61A3-4394-84FA-5A934EE555AE}" type="parTrans" cxnId="{39C391EE-2854-4ADA-908D-989F2568D86E}">
      <dgm:prSet/>
      <dgm:spPr/>
      <dgm:t>
        <a:bodyPr/>
        <a:lstStyle/>
        <a:p>
          <a:endParaRPr lang="ru-RU"/>
        </a:p>
      </dgm:t>
    </dgm:pt>
    <dgm:pt modelId="{12D56C75-5E31-461C-9B58-402C1619FC15}" type="sibTrans" cxnId="{39C391EE-2854-4ADA-908D-989F2568D86E}">
      <dgm:prSet/>
      <dgm:spPr/>
      <dgm:t>
        <a:bodyPr/>
        <a:lstStyle/>
        <a:p>
          <a:endParaRPr lang="ru-RU"/>
        </a:p>
      </dgm:t>
    </dgm:pt>
    <dgm:pt modelId="{F722855B-EA29-4D05-89DE-EA9DC73F4507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B016A0E-57F5-4422-A079-B08CAA4053CD}" type="parTrans" cxnId="{29483759-30B9-495E-A31A-B9383F392E4B}">
      <dgm:prSet/>
      <dgm:spPr/>
      <dgm:t>
        <a:bodyPr/>
        <a:lstStyle/>
        <a:p>
          <a:endParaRPr lang="ru-RU"/>
        </a:p>
      </dgm:t>
    </dgm:pt>
    <dgm:pt modelId="{3A0E1EFD-050E-4F22-92FF-A9602A735885}" type="sibTrans" cxnId="{29483759-30B9-495E-A31A-B9383F392E4B}">
      <dgm:prSet/>
      <dgm:spPr/>
      <dgm:t>
        <a:bodyPr/>
        <a:lstStyle/>
        <a:p>
          <a:endParaRPr lang="ru-RU"/>
        </a:p>
      </dgm:t>
    </dgm:pt>
    <dgm:pt modelId="{D08F36F1-C1F7-41EF-AF9E-2C5C606FA327}">
      <dgm:prSet phldrT="[Текст]"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Особенности организуемого в ОО воспитательного процесса (</a:t>
          </a:r>
          <a:r>
            <a:rPr lang="ru-RU" sz="2000" i="0" spc="-45" dirty="0" smtClean="0">
              <a:latin typeface="Times New Roman" pitchFamily="18" charset="0"/>
              <a:cs typeface="Times New Roman" pitchFamily="18" charset="0"/>
            </a:rPr>
            <a:t>специфика </a:t>
          </a:r>
          <a:r>
            <a:rPr lang="ru-RU" sz="2000" i="0" spc="-10" dirty="0" smtClean="0">
              <a:latin typeface="Times New Roman" pitchFamily="18" charset="0"/>
              <a:cs typeface="Times New Roman" pitchFamily="18" charset="0"/>
            </a:rPr>
            <a:t>расположения</a:t>
          </a:r>
          <a:r>
            <a:rPr lang="ru-RU" sz="2000" i="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spc="-20" dirty="0" smtClean="0">
              <a:latin typeface="Times New Roman" pitchFamily="18" charset="0"/>
              <a:cs typeface="Times New Roman" pitchFamily="18" charset="0"/>
            </a:rPr>
            <a:t>школы, </a:t>
          </a:r>
          <a:r>
            <a:rPr lang="ru-RU" sz="2000" i="0" spc="-35" dirty="0" smtClean="0">
              <a:latin typeface="Times New Roman" pitchFamily="18" charset="0"/>
              <a:cs typeface="Times New Roman" pitchFamily="18" charset="0"/>
            </a:rPr>
            <a:t>особенности </a:t>
          </a:r>
          <a:r>
            <a:rPr lang="ru-RU" sz="2000" i="0" spc="-5" dirty="0" smtClean="0">
              <a:latin typeface="Times New Roman" pitchFamily="18" charset="0"/>
              <a:cs typeface="Times New Roman" pitchFamily="18" charset="0"/>
            </a:rPr>
            <a:t>контингента</a:t>
          </a:r>
          <a:r>
            <a:rPr lang="ru-RU" sz="2000" i="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spc="-10" dirty="0" smtClean="0">
              <a:latin typeface="Times New Roman" pitchFamily="18" charset="0"/>
              <a:cs typeface="Times New Roman" pitchFamily="18" charset="0"/>
            </a:rPr>
            <a:t>учащихся, </a:t>
          </a:r>
          <a:r>
            <a:rPr lang="ru-RU" sz="2000" i="0" spc="-65" dirty="0" smtClean="0">
              <a:latin typeface="Times New Roman" pitchFamily="18" charset="0"/>
              <a:cs typeface="Times New Roman" pitchFamily="18" charset="0"/>
            </a:rPr>
            <a:t>важные </a:t>
          </a:r>
          <a:r>
            <a:rPr lang="ru-RU" sz="2000" i="0" spc="-5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000" i="0" spc="-20" dirty="0" smtClean="0">
              <a:latin typeface="Times New Roman" pitchFamily="18" charset="0"/>
              <a:cs typeface="Times New Roman" pitchFamily="18" charset="0"/>
            </a:rPr>
            <a:t>ОО </a:t>
          </a:r>
          <a:r>
            <a:rPr lang="ru-RU" sz="2000" i="0" spc="-5" dirty="0" smtClean="0">
              <a:latin typeface="Times New Roman" pitchFamily="18" charset="0"/>
              <a:cs typeface="Times New Roman" pitchFamily="18" charset="0"/>
            </a:rPr>
            <a:t>традициях</a:t>
          </a:r>
          <a:r>
            <a:rPr lang="ru-RU" sz="2000" i="0" spc="1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spc="-5" dirty="0" smtClean="0">
              <a:latin typeface="Times New Roman" pitchFamily="18" charset="0"/>
              <a:cs typeface="Times New Roman" pitchFamily="18" charset="0"/>
            </a:rPr>
            <a:t>воспитания и т. п.)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38B26606-1642-4611-BA31-0F8118A44D85}" type="parTrans" cxnId="{9299D653-28F6-4EFC-B529-0996ECFA2498}">
      <dgm:prSet/>
      <dgm:spPr/>
      <dgm:t>
        <a:bodyPr/>
        <a:lstStyle/>
        <a:p>
          <a:endParaRPr lang="ru-RU"/>
        </a:p>
      </dgm:t>
    </dgm:pt>
    <dgm:pt modelId="{09A2836B-88DB-4C01-AA94-E1117A14D7EA}" type="sibTrans" cxnId="{9299D653-28F6-4EFC-B529-0996ECFA2498}">
      <dgm:prSet/>
      <dgm:spPr/>
      <dgm:t>
        <a:bodyPr/>
        <a:lstStyle/>
        <a:p>
          <a:endParaRPr lang="ru-RU"/>
        </a:p>
      </dgm:t>
    </dgm:pt>
    <dgm:pt modelId="{51783D2E-FADD-405A-B038-F75A2AAB5787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B3994E8-F0E8-4BA0-A2B8-A7B441469D0D}" type="parTrans" cxnId="{75B0677C-C80D-4C0D-A90D-5BCDF9730FC8}">
      <dgm:prSet/>
      <dgm:spPr/>
      <dgm:t>
        <a:bodyPr/>
        <a:lstStyle/>
        <a:p>
          <a:endParaRPr lang="ru-RU"/>
        </a:p>
      </dgm:t>
    </dgm:pt>
    <dgm:pt modelId="{30254216-1C2D-40D5-96B1-55F5D662C152}" type="sibTrans" cxnId="{75B0677C-C80D-4C0D-A90D-5BCDF9730FC8}">
      <dgm:prSet/>
      <dgm:spPr/>
      <dgm:t>
        <a:bodyPr/>
        <a:lstStyle/>
        <a:p>
          <a:endParaRPr lang="ru-RU"/>
        </a:p>
      </dgm:t>
    </dgm:pt>
    <dgm:pt modelId="{9937B3A1-5EE2-4A94-93AE-ED14B6176D02}">
      <dgm:prSet phldrT="[Текст]"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Цель и задачи программы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BAFBD255-A73B-468C-81C4-1EC54740A215}" type="parTrans" cxnId="{C4D27215-033B-4683-B122-8B71B03EA6A3}">
      <dgm:prSet/>
      <dgm:spPr/>
      <dgm:t>
        <a:bodyPr/>
        <a:lstStyle/>
        <a:p>
          <a:endParaRPr lang="ru-RU"/>
        </a:p>
      </dgm:t>
    </dgm:pt>
    <dgm:pt modelId="{F2BF1CEA-64C2-4CFB-9357-78AE6EA0888C}" type="sibTrans" cxnId="{C4D27215-033B-4683-B122-8B71B03EA6A3}">
      <dgm:prSet/>
      <dgm:spPr/>
      <dgm:t>
        <a:bodyPr/>
        <a:lstStyle/>
        <a:p>
          <a:endParaRPr lang="ru-RU"/>
        </a:p>
      </dgm:t>
    </dgm:pt>
    <dgm:pt modelId="{5E0A2EA7-C989-41BC-B9C2-E7A2A334CB2B}">
      <dgm:prSet phldrT="[Текст]" custT="1"/>
      <dgm:spPr/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Виды, формы и </a:t>
          </a:r>
          <a:r>
            <a:rPr lang="ru-RU" sz="2000" b="1" i="0" spc="-15" dirty="0" smtClean="0">
              <a:latin typeface="Times New Roman" pitchFamily="18" charset="0"/>
              <a:cs typeface="Times New Roman" pitchFamily="18" charset="0"/>
            </a:rPr>
            <a:t>содержание</a:t>
          </a:r>
          <a:r>
            <a:rPr lang="ru-RU" sz="2000" b="1" i="0" spc="-6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spc="-1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EC04F92D-3C95-4EFD-B179-991BBB57A0B6}" type="parTrans" cxnId="{8C00D73C-F2CF-4CB6-8891-A516E6797F83}">
      <dgm:prSet/>
      <dgm:spPr/>
      <dgm:t>
        <a:bodyPr/>
        <a:lstStyle/>
        <a:p>
          <a:endParaRPr lang="ru-RU"/>
        </a:p>
      </dgm:t>
    </dgm:pt>
    <dgm:pt modelId="{16DC12D6-E824-4A80-9663-3653C1EBE0B1}" type="sibTrans" cxnId="{8C00D73C-F2CF-4CB6-8891-A516E6797F83}">
      <dgm:prSet/>
      <dgm:spPr/>
      <dgm:t>
        <a:bodyPr/>
        <a:lstStyle/>
        <a:p>
          <a:endParaRPr lang="ru-RU"/>
        </a:p>
      </dgm:t>
    </dgm:pt>
    <dgm:pt modelId="{5C99BDF0-7D9D-4874-B11A-1541B7045F3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89514B2-4EA9-40E3-A076-533EFF54A319}" type="parTrans" cxnId="{EEDDDE67-B1CD-4BA0-81BC-A051FAAA872F}">
      <dgm:prSet/>
      <dgm:spPr/>
      <dgm:t>
        <a:bodyPr/>
        <a:lstStyle/>
        <a:p>
          <a:endParaRPr lang="ru-RU"/>
        </a:p>
      </dgm:t>
    </dgm:pt>
    <dgm:pt modelId="{DE84BB00-B875-4C3E-8EB9-85826D9330E4}" type="sibTrans" cxnId="{EEDDDE67-B1CD-4BA0-81BC-A051FAAA872F}">
      <dgm:prSet/>
      <dgm:spPr/>
      <dgm:t>
        <a:bodyPr/>
        <a:lstStyle/>
        <a:p>
          <a:endParaRPr lang="ru-RU"/>
        </a:p>
      </dgm:t>
    </dgm:pt>
    <dgm:pt modelId="{25207A8F-FE83-47E9-8940-D5C2D6B4FD65}">
      <dgm:prSet phldrT="[Текст]"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Ожидаемые результаты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E069B840-988D-48F2-9F4D-F96D4C80FA69}" type="parTrans" cxnId="{ADE63675-C4D3-45D1-ABB9-AF569F450F1C}">
      <dgm:prSet/>
      <dgm:spPr/>
      <dgm:t>
        <a:bodyPr/>
        <a:lstStyle/>
        <a:p>
          <a:endParaRPr lang="ru-RU"/>
        </a:p>
      </dgm:t>
    </dgm:pt>
    <dgm:pt modelId="{474A4EAC-F92E-48C5-8859-98D4B3CDD406}" type="sibTrans" cxnId="{ADE63675-C4D3-45D1-ABB9-AF569F450F1C}">
      <dgm:prSet/>
      <dgm:spPr/>
      <dgm:t>
        <a:bodyPr/>
        <a:lstStyle/>
        <a:p>
          <a:endParaRPr lang="ru-RU"/>
        </a:p>
      </dgm:t>
    </dgm:pt>
    <dgm:pt modelId="{8E4F50AC-6464-4999-BA14-C845E5FABF70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7BF356B-AE4E-48F9-AB3F-9BD4C5602178}" type="parTrans" cxnId="{800892AD-76F5-448F-969D-79DBED7A8598}">
      <dgm:prSet/>
      <dgm:spPr/>
      <dgm:t>
        <a:bodyPr/>
        <a:lstStyle/>
        <a:p>
          <a:endParaRPr lang="ru-RU"/>
        </a:p>
      </dgm:t>
    </dgm:pt>
    <dgm:pt modelId="{5BEF9D3D-AC4B-419E-9F81-F0903FFF7324}" type="sibTrans" cxnId="{800892AD-76F5-448F-969D-79DBED7A8598}">
      <dgm:prSet/>
      <dgm:spPr/>
      <dgm:t>
        <a:bodyPr/>
        <a:lstStyle/>
        <a:p>
          <a:endParaRPr lang="ru-RU"/>
        </a:p>
      </dgm:t>
    </dgm:pt>
    <dgm:pt modelId="{DF59CDDF-7F5D-48E3-B8DF-C6703B15E5C9}">
      <dgm:prSet phldrT="[Текст]"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Ресурсы ОО и риски при реализации программы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63EB7C57-BE98-4ADA-955F-BAE2E38ABE51}" type="parTrans" cxnId="{1416FE92-8DAE-4DB8-8247-BF417EFD71F9}">
      <dgm:prSet/>
      <dgm:spPr/>
      <dgm:t>
        <a:bodyPr/>
        <a:lstStyle/>
        <a:p>
          <a:endParaRPr lang="ru-RU"/>
        </a:p>
      </dgm:t>
    </dgm:pt>
    <dgm:pt modelId="{2C3F2AF6-0882-4BDF-BB27-4E159844EF9C}" type="sibTrans" cxnId="{1416FE92-8DAE-4DB8-8247-BF417EFD71F9}">
      <dgm:prSet/>
      <dgm:spPr/>
      <dgm:t>
        <a:bodyPr/>
        <a:lstStyle/>
        <a:p>
          <a:endParaRPr lang="ru-RU"/>
        </a:p>
      </dgm:t>
    </dgm:pt>
    <dgm:pt modelId="{AD1A98F8-6285-4AE5-A70A-4DBF25998E8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7E660C98-BCB3-430D-BE91-08D825B98436}" type="parTrans" cxnId="{85E23F6B-7A38-4E14-B22E-5BFD441ED7CF}">
      <dgm:prSet/>
      <dgm:spPr/>
      <dgm:t>
        <a:bodyPr/>
        <a:lstStyle/>
        <a:p>
          <a:endParaRPr lang="ru-RU"/>
        </a:p>
      </dgm:t>
    </dgm:pt>
    <dgm:pt modelId="{2ACD24D9-71D2-4212-A6E2-72E9563A42D6}" type="sibTrans" cxnId="{85E23F6B-7A38-4E14-B22E-5BFD441ED7CF}">
      <dgm:prSet/>
      <dgm:spPr/>
      <dgm:t>
        <a:bodyPr/>
        <a:lstStyle/>
        <a:p>
          <a:endParaRPr lang="ru-RU"/>
        </a:p>
      </dgm:t>
    </dgm:pt>
    <dgm:pt modelId="{53BA4243-FFCA-4924-8643-F99FEC485902}" type="pres">
      <dgm:prSet presAssocID="{BE59E16E-1D1B-4372-9D5A-0B52381454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7D427-F173-4EDC-BDA6-06AC1F374D87}" type="pres">
      <dgm:prSet presAssocID="{D7D42209-6075-498D-8CAB-030126BA006C}" presName="linNode" presStyleCnt="0"/>
      <dgm:spPr/>
    </dgm:pt>
    <dgm:pt modelId="{5ABDDA21-9B84-4E53-9C57-2173D584D1E2}" type="pres">
      <dgm:prSet presAssocID="{D7D42209-6075-498D-8CAB-030126BA006C}" presName="parentText" presStyleLbl="node1" presStyleIdx="0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4806-B631-4F9F-A295-07FF85B34FC1}" type="pres">
      <dgm:prSet presAssocID="{D7D42209-6075-498D-8CAB-030126BA006C}" presName="descendantText" presStyleLbl="alignAccFollowNode1" presStyleIdx="0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1D53-9C15-49B4-9938-9479A1A1A082}" type="pres">
      <dgm:prSet presAssocID="{61683FA2-4354-4CD7-B6B2-940B5769EA97}" presName="sp" presStyleCnt="0"/>
      <dgm:spPr/>
    </dgm:pt>
    <dgm:pt modelId="{2739E585-82C0-4D1C-A212-F708DF5685D1}" type="pres">
      <dgm:prSet presAssocID="{F722855B-EA29-4D05-89DE-EA9DC73F4507}" presName="linNode" presStyleCnt="0"/>
      <dgm:spPr/>
    </dgm:pt>
    <dgm:pt modelId="{62721DF1-2CC1-4FCA-9602-E26B311ADDD4}" type="pres">
      <dgm:prSet presAssocID="{F722855B-EA29-4D05-89DE-EA9DC73F4507}" presName="parentText" presStyleLbl="node1" presStyleIdx="1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2196-5E38-4F35-9765-F45AB8CAD7F1}" type="pres">
      <dgm:prSet presAssocID="{F722855B-EA29-4D05-89DE-EA9DC73F4507}" presName="descendantText" presStyleLbl="alignAccFollowNode1" presStyleIdx="1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7E5B1-84B5-4209-B449-BC0794D97AA2}" type="pres">
      <dgm:prSet presAssocID="{3A0E1EFD-050E-4F22-92FF-A9602A735885}" presName="sp" presStyleCnt="0"/>
      <dgm:spPr/>
    </dgm:pt>
    <dgm:pt modelId="{85EB0C0A-FDAF-47FE-AEE0-C1DA8BF9FC88}" type="pres">
      <dgm:prSet presAssocID="{51783D2E-FADD-405A-B038-F75A2AAB5787}" presName="linNode" presStyleCnt="0"/>
      <dgm:spPr/>
    </dgm:pt>
    <dgm:pt modelId="{E660E45E-9212-48EE-951D-9D386AEC6AAA}" type="pres">
      <dgm:prSet presAssocID="{51783D2E-FADD-405A-B038-F75A2AAB5787}" presName="parentText" presStyleLbl="node1" presStyleIdx="2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5EF5-AF30-4667-AA60-77A75AB02226}" type="pres">
      <dgm:prSet presAssocID="{51783D2E-FADD-405A-B038-F75A2AAB5787}" presName="descendantText" presStyleLbl="alignAccFollowNode1" presStyleIdx="2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B087D-03BA-4767-B02D-2AFD6B5C5B93}" type="pres">
      <dgm:prSet presAssocID="{30254216-1C2D-40D5-96B1-55F5D662C152}" presName="sp" presStyleCnt="0"/>
      <dgm:spPr/>
    </dgm:pt>
    <dgm:pt modelId="{74BC3E01-C59B-455B-882D-92C6443B42E6}" type="pres">
      <dgm:prSet presAssocID="{5C99BDF0-7D9D-4874-B11A-1541B7045F38}" presName="linNode" presStyleCnt="0"/>
      <dgm:spPr/>
    </dgm:pt>
    <dgm:pt modelId="{7AB39F69-A299-413F-8491-7C376ADD78AF}" type="pres">
      <dgm:prSet presAssocID="{5C99BDF0-7D9D-4874-B11A-1541B7045F38}" presName="parentText" presStyleLbl="node1" presStyleIdx="3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E7C8-F2ED-4517-BA5F-1CE831DB6EA9}" type="pres">
      <dgm:prSet presAssocID="{5C99BDF0-7D9D-4874-B11A-1541B7045F38}" presName="descendantText" presStyleLbl="alignAccFollowNode1" presStyleIdx="3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D413-BA2F-4CC7-AD78-193DD8A0C67B}" type="pres">
      <dgm:prSet presAssocID="{DE84BB00-B875-4C3E-8EB9-85826D9330E4}" presName="sp" presStyleCnt="0"/>
      <dgm:spPr/>
    </dgm:pt>
    <dgm:pt modelId="{41088CFE-9919-40F9-9D61-AFD76D1D1E8F}" type="pres">
      <dgm:prSet presAssocID="{8E4F50AC-6464-4999-BA14-C845E5FABF70}" presName="linNode" presStyleCnt="0"/>
      <dgm:spPr/>
    </dgm:pt>
    <dgm:pt modelId="{0B9A4309-95E4-4D14-94C6-5DA92F6B1F21}" type="pres">
      <dgm:prSet presAssocID="{8E4F50AC-6464-4999-BA14-C845E5FABF70}" presName="parentText" presStyleLbl="node1" presStyleIdx="4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B1F-DD47-4F71-90F5-459DFF7A5534}" type="pres">
      <dgm:prSet presAssocID="{8E4F50AC-6464-4999-BA14-C845E5FABF70}" presName="descendantText" presStyleLbl="alignAccFollowNode1" presStyleIdx="4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3B43D-927D-4A0F-9412-6B9F73E68BF4}" type="pres">
      <dgm:prSet presAssocID="{5BEF9D3D-AC4B-419E-9F81-F0903FFF7324}" presName="sp" presStyleCnt="0"/>
      <dgm:spPr/>
    </dgm:pt>
    <dgm:pt modelId="{D1130748-12F6-4018-8A6C-39AE6BEBE138}" type="pres">
      <dgm:prSet presAssocID="{AD1A98F8-6285-4AE5-A70A-4DBF25998E88}" presName="linNode" presStyleCnt="0"/>
      <dgm:spPr/>
    </dgm:pt>
    <dgm:pt modelId="{0AD7EA42-2B6D-480A-822F-D4F0A6DDDF43}" type="pres">
      <dgm:prSet presAssocID="{AD1A98F8-6285-4AE5-A70A-4DBF25998E88}" presName="parentText" presStyleLbl="node1" presStyleIdx="5" presStyleCnt="6" custScaleX="19258" custLinFactNeighborX="-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68A18-840D-4991-B047-52840C730965}" type="pres">
      <dgm:prSet presAssocID="{AD1A98F8-6285-4AE5-A70A-4DBF25998E88}" presName="descendantText" presStyleLbl="alignAccFollowNode1" presStyleIdx="5" presStyleCnt="6" custScaleX="14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3C056-A840-4CB3-BE3E-BAD983775F09}" type="presOf" srcId="{DF59CDDF-7F5D-48E3-B8DF-C6703B15E5C9}" destId="{29E68A18-840D-4991-B047-52840C730965}" srcOrd="0" destOrd="0" presId="urn:microsoft.com/office/officeart/2005/8/layout/vList5"/>
    <dgm:cxn modelId="{0B1E3B90-5FD0-414E-8E11-9D54C5ED6D07}" type="presOf" srcId="{F722855B-EA29-4D05-89DE-EA9DC73F4507}" destId="{62721DF1-2CC1-4FCA-9602-E26B311ADDD4}" srcOrd="0" destOrd="0" presId="urn:microsoft.com/office/officeart/2005/8/layout/vList5"/>
    <dgm:cxn modelId="{B94D81B3-738B-4F5F-AC89-10FE624F99B4}" type="presOf" srcId="{AAF3A363-6284-40A0-A401-CB8EE5D2863B}" destId="{6EAC4806-B631-4F9F-A295-07FF85B34FC1}" srcOrd="0" destOrd="0" presId="urn:microsoft.com/office/officeart/2005/8/layout/vList5"/>
    <dgm:cxn modelId="{70AA721A-C56C-4924-A256-1E5021919D79}" type="presOf" srcId="{5E0A2EA7-C989-41BC-B9C2-E7A2A334CB2B}" destId="{05B1E7C8-F2ED-4517-BA5F-1CE831DB6EA9}" srcOrd="0" destOrd="0" presId="urn:microsoft.com/office/officeart/2005/8/layout/vList5"/>
    <dgm:cxn modelId="{29483759-30B9-495E-A31A-B9383F392E4B}" srcId="{BE59E16E-1D1B-4372-9D5A-0B523814544E}" destId="{F722855B-EA29-4D05-89DE-EA9DC73F4507}" srcOrd="1" destOrd="0" parTransId="{9B016A0E-57F5-4422-A079-B08CAA4053CD}" sibTransId="{3A0E1EFD-050E-4F22-92FF-A9602A735885}"/>
    <dgm:cxn modelId="{4B9621B3-7FA7-4EDE-B670-F92FE1B9235C}" type="presOf" srcId="{51783D2E-FADD-405A-B038-F75A2AAB5787}" destId="{E660E45E-9212-48EE-951D-9D386AEC6AAA}" srcOrd="0" destOrd="0" presId="urn:microsoft.com/office/officeart/2005/8/layout/vList5"/>
    <dgm:cxn modelId="{75B0677C-C80D-4C0D-A90D-5BCDF9730FC8}" srcId="{BE59E16E-1D1B-4372-9D5A-0B523814544E}" destId="{51783D2E-FADD-405A-B038-F75A2AAB5787}" srcOrd="2" destOrd="0" parTransId="{1B3994E8-F0E8-4BA0-A2B8-A7B441469D0D}" sibTransId="{30254216-1C2D-40D5-96B1-55F5D662C152}"/>
    <dgm:cxn modelId="{1416FE92-8DAE-4DB8-8247-BF417EFD71F9}" srcId="{AD1A98F8-6285-4AE5-A70A-4DBF25998E88}" destId="{DF59CDDF-7F5D-48E3-B8DF-C6703B15E5C9}" srcOrd="0" destOrd="0" parTransId="{63EB7C57-BE98-4ADA-955F-BAE2E38ABE51}" sibTransId="{2C3F2AF6-0882-4BDF-BB27-4E159844EF9C}"/>
    <dgm:cxn modelId="{A6BBB23F-286A-4491-9B67-D66367F08DF1}" type="presOf" srcId="{AD1A98F8-6285-4AE5-A70A-4DBF25998E88}" destId="{0AD7EA42-2B6D-480A-822F-D4F0A6DDDF43}" srcOrd="0" destOrd="0" presId="urn:microsoft.com/office/officeart/2005/8/layout/vList5"/>
    <dgm:cxn modelId="{A05C74AF-B687-409D-8F6C-06A06FF1CA4D}" type="presOf" srcId="{D7D42209-6075-498D-8CAB-030126BA006C}" destId="{5ABDDA21-9B84-4E53-9C57-2173D584D1E2}" srcOrd="0" destOrd="0" presId="urn:microsoft.com/office/officeart/2005/8/layout/vList5"/>
    <dgm:cxn modelId="{C4D27215-033B-4683-B122-8B71B03EA6A3}" srcId="{51783D2E-FADD-405A-B038-F75A2AAB5787}" destId="{9937B3A1-5EE2-4A94-93AE-ED14B6176D02}" srcOrd="0" destOrd="0" parTransId="{BAFBD255-A73B-468C-81C4-1EC54740A215}" sibTransId="{F2BF1CEA-64C2-4CFB-9357-78AE6EA0888C}"/>
    <dgm:cxn modelId="{3C50F40D-0A6B-4C5F-90F2-9534203319BE}" type="presOf" srcId="{8E4F50AC-6464-4999-BA14-C845E5FABF70}" destId="{0B9A4309-95E4-4D14-94C6-5DA92F6B1F21}" srcOrd="0" destOrd="0" presId="urn:microsoft.com/office/officeart/2005/8/layout/vList5"/>
    <dgm:cxn modelId="{ADE63675-C4D3-45D1-ABB9-AF569F450F1C}" srcId="{8E4F50AC-6464-4999-BA14-C845E5FABF70}" destId="{25207A8F-FE83-47E9-8940-D5C2D6B4FD65}" srcOrd="0" destOrd="0" parTransId="{E069B840-988D-48F2-9F4D-F96D4C80FA69}" sibTransId="{474A4EAC-F92E-48C5-8859-98D4B3CDD406}"/>
    <dgm:cxn modelId="{8C00D73C-F2CF-4CB6-8891-A516E6797F83}" srcId="{5C99BDF0-7D9D-4874-B11A-1541B7045F38}" destId="{5E0A2EA7-C989-41BC-B9C2-E7A2A334CB2B}" srcOrd="0" destOrd="0" parTransId="{EC04F92D-3C95-4EFD-B179-991BBB57A0B6}" sibTransId="{16DC12D6-E824-4A80-9663-3653C1EBE0B1}"/>
    <dgm:cxn modelId="{C7BA575D-5435-4F94-AE3B-9DBC4F0DE2C9}" type="presOf" srcId="{D08F36F1-C1F7-41EF-AF9E-2C5C606FA327}" destId="{6E482196-5E38-4F35-9765-F45AB8CAD7F1}" srcOrd="0" destOrd="0" presId="urn:microsoft.com/office/officeart/2005/8/layout/vList5"/>
    <dgm:cxn modelId="{6200F6F3-7FF4-4162-9C26-ACC935E5D9CD}" type="presOf" srcId="{5C99BDF0-7D9D-4874-B11A-1541B7045F38}" destId="{7AB39F69-A299-413F-8491-7C376ADD78AF}" srcOrd="0" destOrd="0" presId="urn:microsoft.com/office/officeart/2005/8/layout/vList5"/>
    <dgm:cxn modelId="{9299D653-28F6-4EFC-B529-0996ECFA2498}" srcId="{F722855B-EA29-4D05-89DE-EA9DC73F4507}" destId="{D08F36F1-C1F7-41EF-AF9E-2C5C606FA327}" srcOrd="0" destOrd="0" parTransId="{38B26606-1642-4611-BA31-0F8118A44D85}" sibTransId="{09A2836B-88DB-4C01-AA94-E1117A14D7EA}"/>
    <dgm:cxn modelId="{A639B000-E119-4C67-A926-F079746FB5D0}" type="presOf" srcId="{25207A8F-FE83-47E9-8940-D5C2D6B4FD65}" destId="{EDC81B1F-DD47-4F71-90F5-459DFF7A5534}" srcOrd="0" destOrd="0" presId="urn:microsoft.com/office/officeart/2005/8/layout/vList5"/>
    <dgm:cxn modelId="{EEDDDE67-B1CD-4BA0-81BC-A051FAAA872F}" srcId="{BE59E16E-1D1B-4372-9D5A-0B523814544E}" destId="{5C99BDF0-7D9D-4874-B11A-1541B7045F38}" srcOrd="3" destOrd="0" parTransId="{289514B2-4EA9-40E3-A076-533EFF54A319}" sibTransId="{DE84BB00-B875-4C3E-8EB9-85826D9330E4}"/>
    <dgm:cxn modelId="{BC1187BA-83CC-489D-89E6-439C32DA992D}" srcId="{BE59E16E-1D1B-4372-9D5A-0B523814544E}" destId="{D7D42209-6075-498D-8CAB-030126BA006C}" srcOrd="0" destOrd="0" parTransId="{1BADF794-4B5E-4CA4-8C42-541F075018F3}" sibTransId="{61683FA2-4354-4CD7-B6B2-940B5769EA97}"/>
    <dgm:cxn modelId="{800892AD-76F5-448F-969D-79DBED7A8598}" srcId="{BE59E16E-1D1B-4372-9D5A-0B523814544E}" destId="{8E4F50AC-6464-4999-BA14-C845E5FABF70}" srcOrd="4" destOrd="0" parTransId="{57BF356B-AE4E-48F9-AB3F-9BD4C5602178}" sibTransId="{5BEF9D3D-AC4B-419E-9F81-F0903FFF7324}"/>
    <dgm:cxn modelId="{4E6EEDCC-87F4-4470-853C-85848F7414E0}" type="presOf" srcId="{BE59E16E-1D1B-4372-9D5A-0B523814544E}" destId="{53BA4243-FFCA-4924-8643-F99FEC485902}" srcOrd="0" destOrd="0" presId="urn:microsoft.com/office/officeart/2005/8/layout/vList5"/>
    <dgm:cxn modelId="{85A00E87-E8C6-41AB-8BDE-C569A716B3AB}" type="presOf" srcId="{9937B3A1-5EE2-4A94-93AE-ED14B6176D02}" destId="{5CF95EF5-AF30-4667-AA60-77A75AB02226}" srcOrd="0" destOrd="0" presId="urn:microsoft.com/office/officeart/2005/8/layout/vList5"/>
    <dgm:cxn modelId="{85E23F6B-7A38-4E14-B22E-5BFD441ED7CF}" srcId="{BE59E16E-1D1B-4372-9D5A-0B523814544E}" destId="{AD1A98F8-6285-4AE5-A70A-4DBF25998E88}" srcOrd="5" destOrd="0" parTransId="{7E660C98-BCB3-430D-BE91-08D825B98436}" sibTransId="{2ACD24D9-71D2-4212-A6E2-72E9563A42D6}"/>
    <dgm:cxn modelId="{39C391EE-2854-4ADA-908D-989F2568D86E}" srcId="{D7D42209-6075-498D-8CAB-030126BA006C}" destId="{AAF3A363-6284-40A0-A401-CB8EE5D2863B}" srcOrd="0" destOrd="0" parTransId="{6AF432BE-61A3-4394-84FA-5A934EE555AE}" sibTransId="{12D56C75-5E31-461C-9B58-402C1619FC15}"/>
    <dgm:cxn modelId="{8D45AFCF-BEBB-46A9-80F5-34D6841560BF}" type="presParOf" srcId="{53BA4243-FFCA-4924-8643-F99FEC485902}" destId="{6EC7D427-F173-4EDC-BDA6-06AC1F374D87}" srcOrd="0" destOrd="0" presId="urn:microsoft.com/office/officeart/2005/8/layout/vList5"/>
    <dgm:cxn modelId="{01605D66-2068-4904-B532-B6062EF6720F}" type="presParOf" srcId="{6EC7D427-F173-4EDC-BDA6-06AC1F374D87}" destId="{5ABDDA21-9B84-4E53-9C57-2173D584D1E2}" srcOrd="0" destOrd="0" presId="urn:microsoft.com/office/officeart/2005/8/layout/vList5"/>
    <dgm:cxn modelId="{0F860100-5C4A-40E0-8523-2F5E73CAEAFA}" type="presParOf" srcId="{6EC7D427-F173-4EDC-BDA6-06AC1F374D87}" destId="{6EAC4806-B631-4F9F-A295-07FF85B34FC1}" srcOrd="1" destOrd="0" presId="urn:microsoft.com/office/officeart/2005/8/layout/vList5"/>
    <dgm:cxn modelId="{85BA9B2A-0A56-4EF4-9402-EF81A50212EB}" type="presParOf" srcId="{53BA4243-FFCA-4924-8643-F99FEC485902}" destId="{7F4F1D53-9C15-49B4-9938-9479A1A1A082}" srcOrd="1" destOrd="0" presId="urn:microsoft.com/office/officeart/2005/8/layout/vList5"/>
    <dgm:cxn modelId="{E743AB72-0F50-4BD6-AB55-3599A8D673D5}" type="presParOf" srcId="{53BA4243-FFCA-4924-8643-F99FEC485902}" destId="{2739E585-82C0-4D1C-A212-F708DF5685D1}" srcOrd="2" destOrd="0" presId="urn:microsoft.com/office/officeart/2005/8/layout/vList5"/>
    <dgm:cxn modelId="{C4D35F66-03BC-4670-A95B-8D6D22F0ACE0}" type="presParOf" srcId="{2739E585-82C0-4D1C-A212-F708DF5685D1}" destId="{62721DF1-2CC1-4FCA-9602-E26B311ADDD4}" srcOrd="0" destOrd="0" presId="urn:microsoft.com/office/officeart/2005/8/layout/vList5"/>
    <dgm:cxn modelId="{57F7366A-F965-4174-B0A5-80D330E0A18F}" type="presParOf" srcId="{2739E585-82C0-4D1C-A212-F708DF5685D1}" destId="{6E482196-5E38-4F35-9765-F45AB8CAD7F1}" srcOrd="1" destOrd="0" presId="urn:microsoft.com/office/officeart/2005/8/layout/vList5"/>
    <dgm:cxn modelId="{39EE71AD-3C57-4BE3-90BB-1479D15E80BC}" type="presParOf" srcId="{53BA4243-FFCA-4924-8643-F99FEC485902}" destId="{77C7E5B1-84B5-4209-B449-BC0794D97AA2}" srcOrd="3" destOrd="0" presId="urn:microsoft.com/office/officeart/2005/8/layout/vList5"/>
    <dgm:cxn modelId="{32E079BB-117B-405E-B91C-84EDD5F1EEB0}" type="presParOf" srcId="{53BA4243-FFCA-4924-8643-F99FEC485902}" destId="{85EB0C0A-FDAF-47FE-AEE0-C1DA8BF9FC88}" srcOrd="4" destOrd="0" presId="urn:microsoft.com/office/officeart/2005/8/layout/vList5"/>
    <dgm:cxn modelId="{847BA1FB-D6ED-4058-BC9D-4CF9032C8796}" type="presParOf" srcId="{85EB0C0A-FDAF-47FE-AEE0-C1DA8BF9FC88}" destId="{E660E45E-9212-48EE-951D-9D386AEC6AAA}" srcOrd="0" destOrd="0" presId="urn:microsoft.com/office/officeart/2005/8/layout/vList5"/>
    <dgm:cxn modelId="{1FCB4B4B-59FE-41E3-A7E3-A1F1427FFE8F}" type="presParOf" srcId="{85EB0C0A-FDAF-47FE-AEE0-C1DA8BF9FC88}" destId="{5CF95EF5-AF30-4667-AA60-77A75AB02226}" srcOrd="1" destOrd="0" presId="urn:microsoft.com/office/officeart/2005/8/layout/vList5"/>
    <dgm:cxn modelId="{87B410FC-5FF6-49F1-B044-D25DC337D00A}" type="presParOf" srcId="{53BA4243-FFCA-4924-8643-F99FEC485902}" destId="{C89B087D-03BA-4767-B02D-2AFD6B5C5B93}" srcOrd="5" destOrd="0" presId="urn:microsoft.com/office/officeart/2005/8/layout/vList5"/>
    <dgm:cxn modelId="{A55EF96E-9989-400E-8352-10582B3A3388}" type="presParOf" srcId="{53BA4243-FFCA-4924-8643-F99FEC485902}" destId="{74BC3E01-C59B-455B-882D-92C6443B42E6}" srcOrd="6" destOrd="0" presId="urn:microsoft.com/office/officeart/2005/8/layout/vList5"/>
    <dgm:cxn modelId="{4AC01DE2-D5CF-4BCC-BC1B-DABE005A42B6}" type="presParOf" srcId="{74BC3E01-C59B-455B-882D-92C6443B42E6}" destId="{7AB39F69-A299-413F-8491-7C376ADD78AF}" srcOrd="0" destOrd="0" presId="urn:microsoft.com/office/officeart/2005/8/layout/vList5"/>
    <dgm:cxn modelId="{A04C5686-FDD7-45C3-8D5C-703615543BD6}" type="presParOf" srcId="{74BC3E01-C59B-455B-882D-92C6443B42E6}" destId="{05B1E7C8-F2ED-4517-BA5F-1CE831DB6EA9}" srcOrd="1" destOrd="0" presId="urn:microsoft.com/office/officeart/2005/8/layout/vList5"/>
    <dgm:cxn modelId="{714D1191-EF8A-4066-991B-7E30D8B9C475}" type="presParOf" srcId="{53BA4243-FFCA-4924-8643-F99FEC485902}" destId="{353CD413-BA2F-4CC7-AD78-193DD8A0C67B}" srcOrd="7" destOrd="0" presId="urn:microsoft.com/office/officeart/2005/8/layout/vList5"/>
    <dgm:cxn modelId="{5851FB5B-6D45-420D-A54C-5799CF970F10}" type="presParOf" srcId="{53BA4243-FFCA-4924-8643-F99FEC485902}" destId="{41088CFE-9919-40F9-9D61-AFD76D1D1E8F}" srcOrd="8" destOrd="0" presId="urn:microsoft.com/office/officeart/2005/8/layout/vList5"/>
    <dgm:cxn modelId="{A8349AE5-DECB-457C-8933-F732D8F0B3A5}" type="presParOf" srcId="{41088CFE-9919-40F9-9D61-AFD76D1D1E8F}" destId="{0B9A4309-95E4-4D14-94C6-5DA92F6B1F21}" srcOrd="0" destOrd="0" presId="urn:microsoft.com/office/officeart/2005/8/layout/vList5"/>
    <dgm:cxn modelId="{074F90D0-FD62-4599-8A91-DDE16CB5D5DC}" type="presParOf" srcId="{41088CFE-9919-40F9-9D61-AFD76D1D1E8F}" destId="{EDC81B1F-DD47-4F71-90F5-459DFF7A5534}" srcOrd="1" destOrd="0" presId="urn:microsoft.com/office/officeart/2005/8/layout/vList5"/>
    <dgm:cxn modelId="{8461AACA-6E43-4F41-AE0D-72338DF5A928}" type="presParOf" srcId="{53BA4243-FFCA-4924-8643-F99FEC485902}" destId="{5B73B43D-927D-4A0F-9412-6B9F73E68BF4}" srcOrd="9" destOrd="0" presId="urn:microsoft.com/office/officeart/2005/8/layout/vList5"/>
    <dgm:cxn modelId="{E35521FC-1CBC-45DF-9D88-1256534156D0}" type="presParOf" srcId="{53BA4243-FFCA-4924-8643-F99FEC485902}" destId="{D1130748-12F6-4018-8A6C-39AE6BEBE138}" srcOrd="10" destOrd="0" presId="urn:microsoft.com/office/officeart/2005/8/layout/vList5"/>
    <dgm:cxn modelId="{9C99D527-7376-43C2-903D-505F79E572F8}" type="presParOf" srcId="{D1130748-12F6-4018-8A6C-39AE6BEBE138}" destId="{0AD7EA42-2B6D-480A-822F-D4F0A6DDDF43}" srcOrd="0" destOrd="0" presId="urn:microsoft.com/office/officeart/2005/8/layout/vList5"/>
    <dgm:cxn modelId="{3AE76535-AD77-49D3-A5E0-F68FC587EE3F}" type="presParOf" srcId="{D1130748-12F6-4018-8A6C-39AE6BEBE138}" destId="{29E68A18-840D-4991-B047-52840C7309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9ADF37-0911-406D-B492-DB12F1B6E74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F175B-E33B-40A7-BC31-170125C15B0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Короткой и ясной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F943BC-1CFB-4F96-AAE0-7A2E7379DC34}" type="parTrans" cxnId="{CB491990-5A92-4CCA-B243-50145BB086B1}">
      <dgm:prSet/>
      <dgm:spPr/>
      <dgm:t>
        <a:bodyPr/>
        <a:lstStyle/>
        <a:p>
          <a:endParaRPr lang="ru-RU"/>
        </a:p>
      </dgm:t>
    </dgm:pt>
    <dgm:pt modelId="{A552A44D-6F10-4361-9061-CB948FA28BC6}" type="sibTrans" cxnId="{CB491990-5A92-4CCA-B243-50145BB086B1}">
      <dgm:prSet/>
      <dgm:spPr/>
      <dgm:t>
        <a:bodyPr/>
        <a:lstStyle/>
        <a:p>
          <a:endParaRPr lang="ru-RU"/>
        </a:p>
      </dgm:t>
    </dgm:pt>
    <dgm:pt modelId="{1815FD1B-13DA-4FA3-9995-9BC610197DA2}">
      <dgm:prSet phldrT="[Текст]"/>
      <dgm:spPr/>
      <dgm:t>
        <a:bodyPr/>
        <a:lstStyle/>
        <a:p>
          <a:r>
            <a:rPr lang="ru-RU" spc="-15" dirty="0" smtClean="0">
              <a:latin typeface="Times New Roman" pitchFamily="18" charset="0"/>
              <a:cs typeface="Times New Roman" pitchFamily="18" charset="0"/>
            </a:rPr>
            <a:t>Содержать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конкретное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описание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предстоящей 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работы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с </a:t>
          </a:r>
          <a:r>
            <a:rPr lang="ru-RU" spc="-10" dirty="0" smtClean="0">
              <a:latin typeface="Times New Roman" pitchFamily="18" charset="0"/>
              <a:cs typeface="Times New Roman" pitchFamily="18" charset="0"/>
            </a:rPr>
            <a:t>детьми,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 не </a:t>
          </a:r>
          <a:r>
            <a:rPr lang="ru-RU" spc="-5" dirty="0" smtClean="0">
              <a:latin typeface="Times New Roman" pitchFamily="18" charset="0"/>
              <a:cs typeface="Times New Roman" pitchFamily="18" charset="0"/>
            </a:rPr>
            <a:t>общие рассуждения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ru-RU" spc="-9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жизнеспособности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1FBD50-5867-4653-A3B8-612B2A658766}" type="parTrans" cxnId="{BFE672D5-3A74-4D97-B05E-60D7AABFB385}">
      <dgm:prSet/>
      <dgm:spPr/>
      <dgm:t>
        <a:bodyPr/>
        <a:lstStyle/>
        <a:p>
          <a:endParaRPr lang="ru-RU"/>
        </a:p>
      </dgm:t>
    </dgm:pt>
    <dgm:pt modelId="{DE477F19-CE8B-41F6-90A0-17E280BD4151}" type="sibTrans" cxnId="{BFE672D5-3A74-4D97-B05E-60D7AABFB385}">
      <dgm:prSet/>
      <dgm:spPr/>
      <dgm:t>
        <a:bodyPr/>
        <a:lstStyle/>
        <a:p>
          <a:endParaRPr lang="ru-RU"/>
        </a:p>
      </dgm:t>
    </dgm:pt>
    <dgm:pt modelId="{91708685-F1E9-4F4C-A3D0-BC5E5BF3DAF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Иметь календарно-тематический план по работе со всеми целевыми группами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F996CA-26FA-4C6F-954E-BDC95371176C}" type="parTrans" cxnId="{6BE33E46-D00D-47F9-9F87-AB1357133BAF}">
      <dgm:prSet/>
      <dgm:spPr/>
      <dgm:t>
        <a:bodyPr/>
        <a:lstStyle/>
        <a:p>
          <a:endParaRPr lang="ru-RU"/>
        </a:p>
      </dgm:t>
    </dgm:pt>
    <dgm:pt modelId="{4AFAADCF-988E-4F68-B3BC-9C3FCEAA4547}" type="sibTrans" cxnId="{6BE33E46-D00D-47F9-9F87-AB1357133BAF}">
      <dgm:prSet/>
      <dgm:spPr/>
      <dgm:t>
        <a:bodyPr/>
        <a:lstStyle/>
        <a:p>
          <a:endParaRPr lang="ru-RU"/>
        </a:p>
      </dgm:t>
    </dgm:pt>
    <dgm:pt modelId="{68D20CA8-2431-4D4C-A4EC-A15B2FF839C5}" type="pres">
      <dgm:prSet presAssocID="{379ADF37-0911-406D-B492-DB12F1B6E7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7E41D-0A3F-4196-931A-5206A8221B65}" type="pres">
      <dgm:prSet presAssocID="{151F175B-E33B-40A7-BC31-170125C15B0E}" presName="composite" presStyleCnt="0"/>
      <dgm:spPr/>
    </dgm:pt>
    <dgm:pt modelId="{E709D589-96E2-48D8-9214-35DA5DFBAAF3}" type="pres">
      <dgm:prSet presAssocID="{151F175B-E33B-40A7-BC31-170125C15B0E}" presName="imgShp" presStyleLbl="fgImgPlace1" presStyleIdx="0" presStyleCnt="3" custLinFactNeighborX="-87327"/>
      <dgm:spPr/>
    </dgm:pt>
    <dgm:pt modelId="{4D3ACF7A-2FC5-4E8B-B039-8C03CABD6407}" type="pres">
      <dgm:prSet presAssocID="{151F175B-E33B-40A7-BC31-170125C15B0E}" presName="txShp" presStyleLbl="node1" presStyleIdx="0" presStyleCnt="3" custScaleX="128167" custLinFactNeighborX="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40B01-ADBD-4A16-92D5-AAEA4BC2EF48}" type="pres">
      <dgm:prSet presAssocID="{A552A44D-6F10-4361-9061-CB948FA28BC6}" presName="spacing" presStyleCnt="0"/>
      <dgm:spPr/>
    </dgm:pt>
    <dgm:pt modelId="{55FD8850-9DCA-43B6-A588-AA34594FE590}" type="pres">
      <dgm:prSet presAssocID="{1815FD1B-13DA-4FA3-9995-9BC610197DA2}" presName="composite" presStyleCnt="0"/>
      <dgm:spPr/>
    </dgm:pt>
    <dgm:pt modelId="{34CA3D49-3509-4C87-AADF-F778AFDD0F70}" type="pres">
      <dgm:prSet presAssocID="{1815FD1B-13DA-4FA3-9995-9BC610197DA2}" presName="imgShp" presStyleLbl="fgImgPlace1" presStyleIdx="1" presStyleCnt="3" custLinFactNeighborX="-87327"/>
      <dgm:spPr/>
    </dgm:pt>
    <dgm:pt modelId="{276C547B-3E77-4178-818F-24B7CB5828AF}" type="pres">
      <dgm:prSet presAssocID="{1815FD1B-13DA-4FA3-9995-9BC610197DA2}" presName="txShp" presStyleLbl="node1" presStyleIdx="1" presStyleCnt="3" custScaleX="128167" custLinFactNeighborX="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F0176-6577-477F-B299-BDCB12CA3DFA}" type="pres">
      <dgm:prSet presAssocID="{DE477F19-CE8B-41F6-90A0-17E280BD4151}" presName="spacing" presStyleCnt="0"/>
      <dgm:spPr/>
    </dgm:pt>
    <dgm:pt modelId="{DD2E3101-5F1E-4CB5-928A-017ECB5B7132}" type="pres">
      <dgm:prSet presAssocID="{91708685-F1E9-4F4C-A3D0-BC5E5BF3DAF7}" presName="composite" presStyleCnt="0"/>
      <dgm:spPr/>
    </dgm:pt>
    <dgm:pt modelId="{75C4E335-7505-4573-8BA5-79BBBB24669E}" type="pres">
      <dgm:prSet presAssocID="{91708685-F1E9-4F4C-A3D0-BC5E5BF3DAF7}" presName="imgShp" presStyleLbl="fgImgPlace1" presStyleIdx="2" presStyleCnt="3" custLinFactNeighborX="-87327"/>
      <dgm:spPr/>
    </dgm:pt>
    <dgm:pt modelId="{D91F42EF-9226-4C64-ADAB-F07F271D7755}" type="pres">
      <dgm:prSet presAssocID="{91708685-F1E9-4F4C-A3D0-BC5E5BF3DAF7}" presName="txShp" presStyleLbl="node1" presStyleIdx="2" presStyleCnt="3" custScaleX="128167" custLinFactNeighborX="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69771-CABA-4F42-968F-F94BDD33A0B0}" type="presOf" srcId="{151F175B-E33B-40A7-BC31-170125C15B0E}" destId="{4D3ACF7A-2FC5-4E8B-B039-8C03CABD6407}" srcOrd="0" destOrd="0" presId="urn:microsoft.com/office/officeart/2005/8/layout/vList3"/>
    <dgm:cxn modelId="{CB491990-5A92-4CCA-B243-50145BB086B1}" srcId="{379ADF37-0911-406D-B492-DB12F1B6E742}" destId="{151F175B-E33B-40A7-BC31-170125C15B0E}" srcOrd="0" destOrd="0" parTransId="{8EF943BC-1CFB-4F96-AAE0-7A2E7379DC34}" sibTransId="{A552A44D-6F10-4361-9061-CB948FA28BC6}"/>
    <dgm:cxn modelId="{E681CB16-6F82-4F6A-9D47-886D6F280610}" type="presOf" srcId="{91708685-F1E9-4F4C-A3D0-BC5E5BF3DAF7}" destId="{D91F42EF-9226-4C64-ADAB-F07F271D7755}" srcOrd="0" destOrd="0" presId="urn:microsoft.com/office/officeart/2005/8/layout/vList3"/>
    <dgm:cxn modelId="{67B6C243-E780-4152-8B11-4149054C5F2C}" type="presOf" srcId="{1815FD1B-13DA-4FA3-9995-9BC610197DA2}" destId="{276C547B-3E77-4178-818F-24B7CB5828AF}" srcOrd="0" destOrd="0" presId="urn:microsoft.com/office/officeart/2005/8/layout/vList3"/>
    <dgm:cxn modelId="{BFE672D5-3A74-4D97-B05E-60D7AABFB385}" srcId="{379ADF37-0911-406D-B492-DB12F1B6E742}" destId="{1815FD1B-13DA-4FA3-9995-9BC610197DA2}" srcOrd="1" destOrd="0" parTransId="{761FBD50-5867-4653-A3B8-612B2A658766}" sibTransId="{DE477F19-CE8B-41F6-90A0-17E280BD4151}"/>
    <dgm:cxn modelId="{370A791F-8139-442F-96CA-4AB90CE1EDE1}" type="presOf" srcId="{379ADF37-0911-406D-B492-DB12F1B6E742}" destId="{68D20CA8-2431-4D4C-A4EC-A15B2FF839C5}" srcOrd="0" destOrd="0" presId="urn:microsoft.com/office/officeart/2005/8/layout/vList3"/>
    <dgm:cxn modelId="{6BE33E46-D00D-47F9-9F87-AB1357133BAF}" srcId="{379ADF37-0911-406D-B492-DB12F1B6E742}" destId="{91708685-F1E9-4F4C-A3D0-BC5E5BF3DAF7}" srcOrd="2" destOrd="0" parTransId="{BDF996CA-26FA-4C6F-954E-BDC95371176C}" sibTransId="{4AFAADCF-988E-4F68-B3BC-9C3FCEAA4547}"/>
    <dgm:cxn modelId="{EB12941B-2FF6-4512-BAED-190F90A4B21F}" type="presParOf" srcId="{68D20CA8-2431-4D4C-A4EC-A15B2FF839C5}" destId="{3957E41D-0A3F-4196-931A-5206A8221B65}" srcOrd="0" destOrd="0" presId="urn:microsoft.com/office/officeart/2005/8/layout/vList3"/>
    <dgm:cxn modelId="{F0655D01-F9AC-4C3E-866E-B17F79A88546}" type="presParOf" srcId="{3957E41D-0A3F-4196-931A-5206A8221B65}" destId="{E709D589-96E2-48D8-9214-35DA5DFBAAF3}" srcOrd="0" destOrd="0" presId="urn:microsoft.com/office/officeart/2005/8/layout/vList3"/>
    <dgm:cxn modelId="{979F15C8-3D3F-4FA0-B9AC-B4F5E20641E8}" type="presParOf" srcId="{3957E41D-0A3F-4196-931A-5206A8221B65}" destId="{4D3ACF7A-2FC5-4E8B-B039-8C03CABD6407}" srcOrd="1" destOrd="0" presId="urn:microsoft.com/office/officeart/2005/8/layout/vList3"/>
    <dgm:cxn modelId="{A5BF9439-05C5-44DD-B1E0-0A41D90C3AEC}" type="presParOf" srcId="{68D20CA8-2431-4D4C-A4EC-A15B2FF839C5}" destId="{D3840B01-ADBD-4A16-92D5-AAEA4BC2EF48}" srcOrd="1" destOrd="0" presId="urn:microsoft.com/office/officeart/2005/8/layout/vList3"/>
    <dgm:cxn modelId="{20FC9D1B-12CF-46E4-91A8-8E2D36D9B459}" type="presParOf" srcId="{68D20CA8-2431-4D4C-A4EC-A15B2FF839C5}" destId="{55FD8850-9DCA-43B6-A588-AA34594FE590}" srcOrd="2" destOrd="0" presId="urn:microsoft.com/office/officeart/2005/8/layout/vList3"/>
    <dgm:cxn modelId="{63A2ACAC-B497-4D54-B5C9-C09BF2F3808D}" type="presParOf" srcId="{55FD8850-9DCA-43B6-A588-AA34594FE590}" destId="{34CA3D49-3509-4C87-AADF-F778AFDD0F70}" srcOrd="0" destOrd="0" presId="urn:microsoft.com/office/officeart/2005/8/layout/vList3"/>
    <dgm:cxn modelId="{144B834D-3D1A-400D-B860-3BA9E9985773}" type="presParOf" srcId="{55FD8850-9DCA-43B6-A588-AA34594FE590}" destId="{276C547B-3E77-4178-818F-24B7CB5828AF}" srcOrd="1" destOrd="0" presId="urn:microsoft.com/office/officeart/2005/8/layout/vList3"/>
    <dgm:cxn modelId="{0BB86CB6-92DD-41C9-B1F9-6143F96AA4BC}" type="presParOf" srcId="{68D20CA8-2431-4D4C-A4EC-A15B2FF839C5}" destId="{7A6F0176-6577-477F-B299-BDCB12CA3DFA}" srcOrd="3" destOrd="0" presId="urn:microsoft.com/office/officeart/2005/8/layout/vList3"/>
    <dgm:cxn modelId="{4BC58866-27B2-4A6A-96C0-CF5DA8366C5F}" type="presParOf" srcId="{68D20CA8-2431-4D4C-A4EC-A15B2FF839C5}" destId="{DD2E3101-5F1E-4CB5-928A-017ECB5B7132}" srcOrd="4" destOrd="0" presId="urn:microsoft.com/office/officeart/2005/8/layout/vList3"/>
    <dgm:cxn modelId="{C63DDE86-8582-4BB5-8FEF-BD874740DE33}" type="presParOf" srcId="{DD2E3101-5F1E-4CB5-928A-017ECB5B7132}" destId="{75C4E335-7505-4573-8BA5-79BBBB24669E}" srcOrd="0" destOrd="0" presId="urn:microsoft.com/office/officeart/2005/8/layout/vList3"/>
    <dgm:cxn modelId="{09DEDD47-FBCE-48EC-8F9F-ADDFD4A5D6F9}" type="presParOf" srcId="{DD2E3101-5F1E-4CB5-928A-017ECB5B7132}" destId="{D91F42EF-9226-4C64-ADAB-F07F271D77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18C553-6E01-4821-AB86-2D36DD5DA80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69E31-4515-4462-8D27-3C663A454FAC}">
      <dgm:prSet phldrT="[Текст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Обязательные направления деятельности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45DEA17-C51A-463B-9C12-4BEA5067F4DD}" type="parTrans" cxnId="{D83AE201-9618-4848-BDDF-C07DD8CD0891}">
      <dgm:prSet/>
      <dgm:spPr/>
      <dgm:t>
        <a:bodyPr/>
        <a:lstStyle/>
        <a:p>
          <a:endParaRPr lang="ru-RU"/>
        </a:p>
      </dgm:t>
    </dgm:pt>
    <dgm:pt modelId="{551787FC-AA10-4378-A87F-BD019A916E11}" type="sibTrans" cxnId="{D83AE201-9618-4848-BDDF-C07DD8CD0891}">
      <dgm:prSet/>
      <dgm:spPr/>
      <dgm:t>
        <a:bodyPr/>
        <a:lstStyle/>
        <a:p>
          <a:endParaRPr lang="ru-RU"/>
        </a:p>
      </dgm:t>
    </dgm:pt>
    <dgm:pt modelId="{F826CBFF-B8F7-4A59-B9CB-EB63F049F64B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Классное руководство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18E81E5-C01E-402A-A59F-D515F1A29897}" type="parTrans" cxnId="{7691DFCF-B3F4-4CDC-B163-08D097959A8B}">
      <dgm:prSet/>
      <dgm:spPr/>
      <dgm:t>
        <a:bodyPr/>
        <a:lstStyle/>
        <a:p>
          <a:endParaRPr lang="ru-RU"/>
        </a:p>
      </dgm:t>
    </dgm:pt>
    <dgm:pt modelId="{0DC849C0-F764-412D-B30E-DA0AE4F10085}" type="sibTrans" cxnId="{7691DFCF-B3F4-4CDC-B163-08D097959A8B}">
      <dgm:prSet/>
      <dgm:spPr/>
      <dgm:t>
        <a:bodyPr/>
        <a:lstStyle/>
        <a:p>
          <a:endParaRPr lang="ru-RU"/>
        </a:p>
      </dgm:t>
    </dgm:pt>
    <dgm:pt modelId="{23B47091-B42D-420F-AC57-D4BAB6D428E5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Элективный курс (факультатив) педагога-психолога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9BDEF45-E230-47EF-975B-63AE8B8C8999}" type="parTrans" cxnId="{1619DB6A-CC03-4E4C-9FDB-92BF46D4BE8F}">
      <dgm:prSet/>
      <dgm:spPr/>
      <dgm:t>
        <a:bodyPr/>
        <a:lstStyle/>
        <a:p>
          <a:endParaRPr lang="ru-RU"/>
        </a:p>
      </dgm:t>
    </dgm:pt>
    <dgm:pt modelId="{54983FC0-53DC-42D1-B3D3-A8BCA0B0FEA1}" type="sibTrans" cxnId="{1619DB6A-CC03-4E4C-9FDB-92BF46D4BE8F}">
      <dgm:prSet/>
      <dgm:spPr/>
      <dgm:t>
        <a:bodyPr/>
        <a:lstStyle/>
        <a:p>
          <a:endParaRPr lang="ru-RU"/>
        </a:p>
      </dgm:t>
    </dgm:pt>
    <dgm:pt modelId="{3A12E81B-F074-4734-87BD-28A34DA3D081}">
      <dgm:prSet phldrT="[Текст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Вариативные направления деятельности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0EA35AA-D7CB-4566-B987-8F9A6E530516}" type="parTrans" cxnId="{AE329A96-A213-4312-BEF3-BA729ED4F1BE}">
      <dgm:prSet/>
      <dgm:spPr/>
      <dgm:t>
        <a:bodyPr/>
        <a:lstStyle/>
        <a:p>
          <a:endParaRPr lang="ru-RU"/>
        </a:p>
      </dgm:t>
    </dgm:pt>
    <dgm:pt modelId="{3ACCA737-A7E3-4EF1-A4B0-A768538D8E50}" type="sibTrans" cxnId="{AE329A96-A213-4312-BEF3-BA729ED4F1BE}">
      <dgm:prSet/>
      <dgm:spPr/>
      <dgm:t>
        <a:bodyPr/>
        <a:lstStyle/>
        <a:p>
          <a:endParaRPr lang="ru-RU"/>
        </a:p>
      </dgm:t>
    </dgm:pt>
    <dgm:pt modelId="{38D687B0-1E84-4E24-BBA8-827E0B9FA591}">
      <dgm:prSet phldrT="[Текст]" custT="1"/>
      <dgm:spPr/>
      <dgm:t>
        <a:bodyPr/>
        <a:lstStyle/>
        <a:p>
          <a:r>
            <a:rPr lang="ru-RU" sz="2200" spc="-10" dirty="0" smtClean="0">
              <a:latin typeface="Times New Roman" pitchFamily="18" charset="0"/>
              <a:cs typeface="Times New Roman" pitchFamily="18" charset="0"/>
            </a:rPr>
            <a:t>Ключевые </a:t>
          </a:r>
          <a:r>
            <a:rPr lang="ru-RU" sz="2200" spc="-15" dirty="0" smtClean="0">
              <a:latin typeface="Times New Roman" pitchFamily="18" charset="0"/>
              <a:cs typeface="Times New Roman" pitchFamily="18" charset="0"/>
            </a:rPr>
            <a:t>общешкольные</a:t>
          </a:r>
          <a:r>
            <a:rPr lang="ru-RU" sz="2200" spc="-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spc="-20" dirty="0" smtClean="0">
              <a:latin typeface="Times New Roman" pitchFamily="18" charset="0"/>
              <a:cs typeface="Times New Roman" pitchFamily="18" charset="0"/>
            </a:rPr>
            <a:t>дела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6232694-E485-47EA-99ED-7DAF2B5E78A3}" type="parTrans" cxnId="{E23DE90A-638A-4C04-8558-5C3523777BAB}">
      <dgm:prSet/>
      <dgm:spPr/>
      <dgm:t>
        <a:bodyPr/>
        <a:lstStyle/>
        <a:p>
          <a:endParaRPr lang="ru-RU"/>
        </a:p>
      </dgm:t>
    </dgm:pt>
    <dgm:pt modelId="{B3F78CB7-F487-46A0-8B1B-B5EE6916863C}" type="sibTrans" cxnId="{E23DE90A-638A-4C04-8558-5C3523777BAB}">
      <dgm:prSet/>
      <dgm:spPr/>
      <dgm:t>
        <a:bodyPr/>
        <a:lstStyle/>
        <a:p>
          <a:endParaRPr lang="ru-RU"/>
        </a:p>
      </dgm:t>
    </dgm:pt>
    <dgm:pt modelId="{9C718622-00B0-4F5B-ABFC-851798AAED97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Повышение психолого-педагогической компетентности педагогов и родителей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9979B02-2806-40EB-945C-6F8430021A59}" type="parTrans" cxnId="{D6945776-AC32-4C77-B714-21558D77B801}">
      <dgm:prSet/>
      <dgm:spPr/>
      <dgm:t>
        <a:bodyPr/>
        <a:lstStyle/>
        <a:p>
          <a:endParaRPr lang="ru-RU"/>
        </a:p>
      </dgm:t>
    </dgm:pt>
    <dgm:pt modelId="{3D270847-1D88-4A59-8272-1BC2B6A21D0D}" type="sibTrans" cxnId="{D6945776-AC32-4C77-B714-21558D77B801}">
      <dgm:prSet/>
      <dgm:spPr/>
      <dgm:t>
        <a:bodyPr/>
        <a:lstStyle/>
        <a:p>
          <a:endParaRPr lang="ru-RU"/>
        </a:p>
      </dgm:t>
    </dgm:pt>
    <dgm:pt modelId="{11B15280-FD00-4AAE-9145-D68032D8CDAE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Сопровождение обучающихся группы повышенного внимания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93DE3B6-E764-432B-8375-D6D832A8E700}" type="parTrans" cxnId="{4FD9AAEE-FDB2-4045-82B4-4E04C516C737}">
      <dgm:prSet/>
      <dgm:spPr/>
      <dgm:t>
        <a:bodyPr/>
        <a:lstStyle/>
        <a:p>
          <a:endParaRPr lang="ru-RU"/>
        </a:p>
      </dgm:t>
    </dgm:pt>
    <dgm:pt modelId="{DB1DCD29-4493-4642-B94D-E284D21CF985}" type="sibTrans" cxnId="{4FD9AAEE-FDB2-4045-82B4-4E04C516C737}">
      <dgm:prSet/>
      <dgm:spPr/>
      <dgm:t>
        <a:bodyPr/>
        <a:lstStyle/>
        <a:p>
          <a:endParaRPr lang="ru-RU"/>
        </a:p>
      </dgm:t>
    </dgm:pt>
    <dgm:pt modelId="{AB864E31-93CB-4A79-8CA4-D308709D3CDF}">
      <dgm:prSet custT="1"/>
      <dgm:spPr/>
      <dgm:t>
        <a:bodyPr/>
        <a:lstStyle/>
        <a:p>
          <a:r>
            <a:rPr lang="ru-RU" sz="2200" spc="-15" dirty="0" smtClean="0">
              <a:latin typeface="Times New Roman" pitchFamily="18" charset="0"/>
              <a:cs typeface="Times New Roman" pitchFamily="18" charset="0"/>
            </a:rPr>
            <a:t>Детские </a:t>
          </a:r>
          <a:r>
            <a:rPr lang="ru-RU" sz="2200" spc="-5" dirty="0" smtClean="0">
              <a:latin typeface="Times New Roman" pitchFamily="18" charset="0"/>
              <a:cs typeface="Times New Roman" pitchFamily="18" charset="0"/>
            </a:rPr>
            <a:t>общественные</a:t>
          </a:r>
          <a:r>
            <a:rPr lang="ru-RU" sz="2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spc="-15" dirty="0" smtClean="0">
              <a:latin typeface="Times New Roman" pitchFamily="18" charset="0"/>
              <a:cs typeface="Times New Roman" pitchFamily="18" charset="0"/>
            </a:rPr>
            <a:t>объединения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E439BED-A833-4E91-AB20-18C5ABF1CA2A}" type="parTrans" cxnId="{8490EC5C-BBF9-4D09-A2DB-981F91AA012D}">
      <dgm:prSet/>
      <dgm:spPr/>
      <dgm:t>
        <a:bodyPr/>
        <a:lstStyle/>
        <a:p>
          <a:endParaRPr lang="ru-RU"/>
        </a:p>
      </dgm:t>
    </dgm:pt>
    <dgm:pt modelId="{671066AD-EF39-42FB-BED4-C5112B7141C5}" type="sibTrans" cxnId="{8490EC5C-BBF9-4D09-A2DB-981F91AA012D}">
      <dgm:prSet/>
      <dgm:spPr/>
      <dgm:t>
        <a:bodyPr/>
        <a:lstStyle/>
        <a:p>
          <a:endParaRPr lang="ru-RU"/>
        </a:p>
      </dgm:t>
    </dgm:pt>
    <dgm:pt modelId="{E7B30DF3-BA25-4711-A33E-35C1D39ECE13}">
      <dgm:prSet custT="1"/>
      <dgm:spPr/>
      <dgm:t>
        <a:bodyPr/>
        <a:lstStyle/>
        <a:p>
          <a:r>
            <a:rPr lang="ru-RU" sz="2200" spc="-20" dirty="0" smtClean="0">
              <a:latin typeface="Times New Roman" pitchFamily="18" charset="0"/>
              <a:cs typeface="Times New Roman" pitchFamily="18" charset="0"/>
            </a:rPr>
            <a:t>Школьные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spc="-15" dirty="0" smtClean="0">
              <a:latin typeface="Times New Roman" pitchFamily="18" charset="0"/>
              <a:cs typeface="Times New Roman" pitchFamily="18" charset="0"/>
            </a:rPr>
            <a:t>медиа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6204A48-FE3B-41E9-8AA9-DE7EB4E1F5B6}" type="parTrans" cxnId="{9DA20986-C69B-440C-BBF5-E6E987ED32C8}">
      <dgm:prSet/>
      <dgm:spPr/>
      <dgm:t>
        <a:bodyPr/>
        <a:lstStyle/>
        <a:p>
          <a:endParaRPr lang="ru-RU"/>
        </a:p>
      </dgm:t>
    </dgm:pt>
    <dgm:pt modelId="{BC286BA7-3DD6-4A27-8782-0BBEB7C0E645}" type="sibTrans" cxnId="{9DA20986-C69B-440C-BBF5-E6E987ED32C8}">
      <dgm:prSet/>
      <dgm:spPr/>
      <dgm:t>
        <a:bodyPr/>
        <a:lstStyle/>
        <a:p>
          <a:endParaRPr lang="ru-RU"/>
        </a:p>
      </dgm:t>
    </dgm:pt>
    <dgm:pt modelId="{08CFBB5B-F3C6-4F7D-AF3B-C559DA851ED5}">
      <dgm:prSet custT="1"/>
      <dgm:spPr/>
      <dgm:t>
        <a:bodyPr/>
        <a:lstStyle/>
        <a:p>
          <a:r>
            <a:rPr lang="ru-RU" sz="2200" spc="-10" dirty="0" smtClean="0">
              <a:latin typeface="Times New Roman" pitchFamily="18" charset="0"/>
              <a:cs typeface="Times New Roman" pitchFamily="18" charset="0"/>
            </a:rPr>
            <a:t>Экскурсии, </a:t>
          </a:r>
          <a:r>
            <a:rPr lang="ru-RU" sz="2200" spc="-15" dirty="0" smtClean="0">
              <a:latin typeface="Times New Roman" pitchFamily="18" charset="0"/>
              <a:cs typeface="Times New Roman" pitchFamily="18" charset="0"/>
            </a:rPr>
            <a:t>экспедиции,</a:t>
          </a:r>
          <a:r>
            <a:rPr lang="ru-RU" sz="2200" spc="4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spc="-30" dirty="0" smtClean="0">
              <a:latin typeface="Times New Roman" pitchFamily="18" charset="0"/>
              <a:cs typeface="Times New Roman" pitchFamily="18" charset="0"/>
            </a:rPr>
            <a:t>походы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5850A87-FC7E-4104-A5D0-A110CF9C1ADA}" type="parTrans" cxnId="{C700509B-7015-463D-99AB-7511CC2087BB}">
      <dgm:prSet/>
      <dgm:spPr/>
      <dgm:t>
        <a:bodyPr/>
        <a:lstStyle/>
        <a:p>
          <a:endParaRPr lang="ru-RU"/>
        </a:p>
      </dgm:t>
    </dgm:pt>
    <dgm:pt modelId="{73E86175-695A-4DF5-85E8-202C534A1102}" type="sibTrans" cxnId="{C700509B-7015-463D-99AB-7511CC2087BB}">
      <dgm:prSet/>
      <dgm:spPr/>
      <dgm:t>
        <a:bodyPr/>
        <a:lstStyle/>
        <a:p>
          <a:endParaRPr lang="ru-RU"/>
        </a:p>
      </dgm:t>
    </dgm:pt>
    <dgm:pt modelId="{28FD63C9-A92E-411B-AA43-7B5E59017527}">
      <dgm:prSet custT="1"/>
      <dgm:spPr/>
      <dgm:t>
        <a:bodyPr/>
        <a:lstStyle/>
        <a:p>
          <a:r>
            <a:rPr lang="ru-RU" sz="2200" spc="-5" dirty="0" smtClean="0">
              <a:latin typeface="Times New Roman" pitchFamily="18" charset="0"/>
              <a:cs typeface="Times New Roman" pitchFamily="18" charset="0"/>
            </a:rPr>
            <a:t>Организация </a:t>
          </a:r>
          <a:r>
            <a:rPr lang="ru-RU" sz="2200" spc="-15" dirty="0" smtClean="0">
              <a:latin typeface="Times New Roman" pitchFamily="18" charset="0"/>
              <a:cs typeface="Times New Roman" pitchFamily="18" charset="0"/>
            </a:rPr>
            <a:t>предметно-эстетической  </a:t>
          </a:r>
          <a:r>
            <a:rPr lang="ru-RU" sz="2200" spc="-10" dirty="0" smtClean="0">
              <a:latin typeface="Times New Roman" pitchFamily="18" charset="0"/>
              <a:cs typeface="Times New Roman" pitchFamily="18" charset="0"/>
            </a:rPr>
            <a:t>среды </a:t>
          </a:r>
          <a:r>
            <a:rPr lang="ru-RU" sz="2200" spc="-5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2200" spc="-40" dirty="0" smtClean="0">
              <a:latin typeface="Times New Roman" pitchFamily="18" charset="0"/>
              <a:cs typeface="Times New Roman" pitchFamily="18" charset="0"/>
            </a:rPr>
            <a:t>т. п.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785482BA-5190-4C8A-9331-4617D1F7B188}" type="parTrans" cxnId="{A662895C-14C3-4027-AD6A-6B0EBAB3906F}">
      <dgm:prSet/>
      <dgm:spPr/>
      <dgm:t>
        <a:bodyPr/>
        <a:lstStyle/>
        <a:p>
          <a:endParaRPr lang="ru-RU"/>
        </a:p>
      </dgm:t>
    </dgm:pt>
    <dgm:pt modelId="{F0E1449A-6FF9-404A-854B-EF6D40E3B52C}" type="sibTrans" cxnId="{A662895C-14C3-4027-AD6A-6B0EBAB3906F}">
      <dgm:prSet/>
      <dgm:spPr/>
      <dgm:t>
        <a:bodyPr/>
        <a:lstStyle/>
        <a:p>
          <a:endParaRPr lang="ru-RU"/>
        </a:p>
      </dgm:t>
    </dgm:pt>
    <dgm:pt modelId="{CF5AAC73-6A7B-4A89-9E9F-F128D72CB6F4}" type="pres">
      <dgm:prSet presAssocID="{4618C553-6E01-4821-AB86-2D36DD5DA80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425312-3522-43AB-9038-11C890F1260C}" type="pres">
      <dgm:prSet presAssocID="{7E769E31-4515-4462-8D27-3C663A454FAC}" presName="compositeNode" presStyleCnt="0">
        <dgm:presLayoutVars>
          <dgm:bulletEnabled val="1"/>
        </dgm:presLayoutVars>
      </dgm:prSet>
      <dgm:spPr/>
    </dgm:pt>
    <dgm:pt modelId="{5BC1DE3B-1ACC-4008-92FC-DC7CFE9FEDA6}" type="pres">
      <dgm:prSet presAssocID="{7E769E31-4515-4462-8D27-3C663A454FAC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F945D70-0590-4A41-9759-BA46052FBF72}" type="pres">
      <dgm:prSet presAssocID="{7E769E31-4515-4462-8D27-3C663A454FA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21C47-2BAA-4BF3-AD38-7413EF4F25D3}" type="pres">
      <dgm:prSet presAssocID="{7E769E31-4515-4462-8D27-3C663A454FAC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9030-A59C-4D20-8AFB-6093024C808E}" type="pres">
      <dgm:prSet presAssocID="{551787FC-AA10-4378-A87F-BD019A916E11}" presName="sibTrans" presStyleCnt="0"/>
      <dgm:spPr/>
    </dgm:pt>
    <dgm:pt modelId="{B6B2A966-5F7A-4DAD-8782-00D9FB5087DC}" type="pres">
      <dgm:prSet presAssocID="{3A12E81B-F074-4734-87BD-28A34DA3D081}" presName="compositeNode" presStyleCnt="0">
        <dgm:presLayoutVars>
          <dgm:bulletEnabled val="1"/>
        </dgm:presLayoutVars>
      </dgm:prSet>
      <dgm:spPr/>
    </dgm:pt>
    <dgm:pt modelId="{4F47CF08-ABA5-4D3D-9BD2-E2C3E90C908C}" type="pres">
      <dgm:prSet presAssocID="{3A12E81B-F074-4734-87BD-28A34DA3D081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2A6BD4B-CCAA-45D5-BA41-526D90582F8D}" type="pres">
      <dgm:prSet presAssocID="{3A12E81B-F074-4734-87BD-28A34DA3D08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31808-53B5-479B-8002-52CD67E7C34E}" type="pres">
      <dgm:prSet presAssocID="{3A12E81B-F074-4734-87BD-28A34DA3D081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2895C-14C3-4027-AD6A-6B0EBAB3906F}" srcId="{3A12E81B-F074-4734-87BD-28A34DA3D081}" destId="{28FD63C9-A92E-411B-AA43-7B5E59017527}" srcOrd="4" destOrd="0" parTransId="{785482BA-5190-4C8A-9331-4617D1F7B188}" sibTransId="{F0E1449A-6FF9-404A-854B-EF6D40E3B52C}"/>
    <dgm:cxn modelId="{8490EC5C-BBF9-4D09-A2DB-981F91AA012D}" srcId="{3A12E81B-F074-4734-87BD-28A34DA3D081}" destId="{AB864E31-93CB-4A79-8CA4-D308709D3CDF}" srcOrd="1" destOrd="0" parTransId="{9E439BED-A833-4E91-AB20-18C5ABF1CA2A}" sibTransId="{671066AD-EF39-42FB-BED4-C5112B7141C5}"/>
    <dgm:cxn modelId="{E23DE90A-638A-4C04-8558-5C3523777BAB}" srcId="{3A12E81B-F074-4734-87BD-28A34DA3D081}" destId="{38D687B0-1E84-4E24-BBA8-827E0B9FA591}" srcOrd="0" destOrd="0" parTransId="{C6232694-E485-47EA-99ED-7DAF2B5E78A3}" sibTransId="{B3F78CB7-F487-46A0-8B1B-B5EE6916863C}"/>
    <dgm:cxn modelId="{42E0BE3A-7F09-49B3-A99F-2F6A2C474F8B}" type="presOf" srcId="{F826CBFF-B8F7-4A59-B9CB-EB63F049F64B}" destId="{CF945D70-0590-4A41-9759-BA46052FBF72}" srcOrd="0" destOrd="0" presId="urn:microsoft.com/office/officeart/2005/8/layout/hList2"/>
    <dgm:cxn modelId="{4FD9AAEE-FDB2-4045-82B4-4E04C516C737}" srcId="{7E769E31-4515-4462-8D27-3C663A454FAC}" destId="{11B15280-FD00-4AAE-9145-D68032D8CDAE}" srcOrd="3" destOrd="0" parTransId="{193DE3B6-E764-432B-8375-D6D832A8E700}" sibTransId="{DB1DCD29-4493-4642-B94D-E284D21CF985}"/>
    <dgm:cxn modelId="{B9A0D74A-EF7B-44B5-9C43-996700FA1795}" type="presOf" srcId="{23B47091-B42D-420F-AC57-D4BAB6D428E5}" destId="{CF945D70-0590-4A41-9759-BA46052FBF72}" srcOrd="0" destOrd="1" presId="urn:microsoft.com/office/officeart/2005/8/layout/hList2"/>
    <dgm:cxn modelId="{212CDE70-B649-4DCB-B34E-A4DB6B48618C}" type="presOf" srcId="{4618C553-6E01-4821-AB86-2D36DD5DA802}" destId="{CF5AAC73-6A7B-4A89-9E9F-F128D72CB6F4}" srcOrd="0" destOrd="0" presId="urn:microsoft.com/office/officeart/2005/8/layout/hList2"/>
    <dgm:cxn modelId="{44336E63-BFA3-4D22-A17A-391D6496646C}" type="presOf" srcId="{7E769E31-4515-4462-8D27-3C663A454FAC}" destId="{CB221C47-2BAA-4BF3-AD38-7413EF4F25D3}" srcOrd="0" destOrd="0" presId="urn:microsoft.com/office/officeart/2005/8/layout/hList2"/>
    <dgm:cxn modelId="{A3FDC2B6-63DE-4357-8751-1B99CE7918B4}" type="presOf" srcId="{11B15280-FD00-4AAE-9145-D68032D8CDAE}" destId="{CF945D70-0590-4A41-9759-BA46052FBF72}" srcOrd="0" destOrd="3" presId="urn:microsoft.com/office/officeart/2005/8/layout/hList2"/>
    <dgm:cxn modelId="{1619DB6A-CC03-4E4C-9FDB-92BF46D4BE8F}" srcId="{7E769E31-4515-4462-8D27-3C663A454FAC}" destId="{23B47091-B42D-420F-AC57-D4BAB6D428E5}" srcOrd="1" destOrd="0" parTransId="{39BDEF45-E230-47EF-975B-63AE8B8C8999}" sibTransId="{54983FC0-53DC-42D1-B3D3-A8BCA0B0FEA1}"/>
    <dgm:cxn modelId="{459874F2-1976-45E3-9427-BA8535349AFE}" type="presOf" srcId="{9C718622-00B0-4F5B-ABFC-851798AAED97}" destId="{CF945D70-0590-4A41-9759-BA46052FBF72}" srcOrd="0" destOrd="2" presId="urn:microsoft.com/office/officeart/2005/8/layout/hList2"/>
    <dgm:cxn modelId="{9DA20986-C69B-440C-BBF5-E6E987ED32C8}" srcId="{3A12E81B-F074-4734-87BD-28A34DA3D081}" destId="{E7B30DF3-BA25-4711-A33E-35C1D39ECE13}" srcOrd="2" destOrd="0" parTransId="{86204A48-FE3B-41E9-8AA9-DE7EB4E1F5B6}" sibTransId="{BC286BA7-3DD6-4A27-8782-0BBEB7C0E645}"/>
    <dgm:cxn modelId="{AE329A96-A213-4312-BEF3-BA729ED4F1BE}" srcId="{4618C553-6E01-4821-AB86-2D36DD5DA802}" destId="{3A12E81B-F074-4734-87BD-28A34DA3D081}" srcOrd="1" destOrd="0" parTransId="{10EA35AA-D7CB-4566-B987-8F9A6E530516}" sibTransId="{3ACCA737-A7E3-4EF1-A4B0-A768538D8E50}"/>
    <dgm:cxn modelId="{BF10EA6E-BA21-4D95-A996-C77132DA33FC}" type="presOf" srcId="{E7B30DF3-BA25-4711-A33E-35C1D39ECE13}" destId="{D2A6BD4B-CCAA-45D5-BA41-526D90582F8D}" srcOrd="0" destOrd="2" presId="urn:microsoft.com/office/officeart/2005/8/layout/hList2"/>
    <dgm:cxn modelId="{6377B7C2-D00E-4C33-83F9-BADE76414C74}" type="presOf" srcId="{3A12E81B-F074-4734-87BD-28A34DA3D081}" destId="{CD531808-53B5-479B-8002-52CD67E7C34E}" srcOrd="0" destOrd="0" presId="urn:microsoft.com/office/officeart/2005/8/layout/hList2"/>
    <dgm:cxn modelId="{D6945776-AC32-4C77-B714-21558D77B801}" srcId="{7E769E31-4515-4462-8D27-3C663A454FAC}" destId="{9C718622-00B0-4F5B-ABFC-851798AAED97}" srcOrd="2" destOrd="0" parTransId="{59979B02-2806-40EB-945C-6F8430021A59}" sibTransId="{3D270847-1D88-4A59-8272-1BC2B6A21D0D}"/>
    <dgm:cxn modelId="{0CC614EA-3D75-4169-B24D-2FD005FDB8BF}" type="presOf" srcId="{38D687B0-1E84-4E24-BBA8-827E0B9FA591}" destId="{D2A6BD4B-CCAA-45D5-BA41-526D90582F8D}" srcOrd="0" destOrd="0" presId="urn:microsoft.com/office/officeart/2005/8/layout/hList2"/>
    <dgm:cxn modelId="{D83AE201-9618-4848-BDDF-C07DD8CD0891}" srcId="{4618C553-6E01-4821-AB86-2D36DD5DA802}" destId="{7E769E31-4515-4462-8D27-3C663A454FAC}" srcOrd="0" destOrd="0" parTransId="{045DEA17-C51A-463B-9C12-4BEA5067F4DD}" sibTransId="{551787FC-AA10-4378-A87F-BD019A916E11}"/>
    <dgm:cxn modelId="{C44E1C8D-7F40-4820-A9D4-80CFA559B18D}" type="presOf" srcId="{AB864E31-93CB-4A79-8CA4-D308709D3CDF}" destId="{D2A6BD4B-CCAA-45D5-BA41-526D90582F8D}" srcOrd="0" destOrd="1" presId="urn:microsoft.com/office/officeart/2005/8/layout/hList2"/>
    <dgm:cxn modelId="{07AB57E3-D46E-4B24-90D5-310F4EA3AB1C}" type="presOf" srcId="{08CFBB5B-F3C6-4F7D-AF3B-C559DA851ED5}" destId="{D2A6BD4B-CCAA-45D5-BA41-526D90582F8D}" srcOrd="0" destOrd="3" presId="urn:microsoft.com/office/officeart/2005/8/layout/hList2"/>
    <dgm:cxn modelId="{C700509B-7015-463D-99AB-7511CC2087BB}" srcId="{3A12E81B-F074-4734-87BD-28A34DA3D081}" destId="{08CFBB5B-F3C6-4F7D-AF3B-C559DA851ED5}" srcOrd="3" destOrd="0" parTransId="{E5850A87-FC7E-4104-A5D0-A110CF9C1ADA}" sibTransId="{73E86175-695A-4DF5-85E8-202C534A1102}"/>
    <dgm:cxn modelId="{90976869-9F84-43A1-A691-1424FAD6F0C5}" type="presOf" srcId="{28FD63C9-A92E-411B-AA43-7B5E59017527}" destId="{D2A6BD4B-CCAA-45D5-BA41-526D90582F8D}" srcOrd="0" destOrd="4" presId="urn:microsoft.com/office/officeart/2005/8/layout/hList2"/>
    <dgm:cxn modelId="{7691DFCF-B3F4-4CDC-B163-08D097959A8B}" srcId="{7E769E31-4515-4462-8D27-3C663A454FAC}" destId="{F826CBFF-B8F7-4A59-B9CB-EB63F049F64B}" srcOrd="0" destOrd="0" parTransId="{818E81E5-C01E-402A-A59F-D515F1A29897}" sibTransId="{0DC849C0-F764-412D-B30E-DA0AE4F10085}"/>
    <dgm:cxn modelId="{204A595B-B289-40FB-812A-DF8C6299BE10}" type="presParOf" srcId="{CF5AAC73-6A7B-4A89-9E9F-F128D72CB6F4}" destId="{64425312-3522-43AB-9038-11C890F1260C}" srcOrd="0" destOrd="0" presId="urn:microsoft.com/office/officeart/2005/8/layout/hList2"/>
    <dgm:cxn modelId="{9D88B1E2-8242-4D05-BF29-CD8B547808AA}" type="presParOf" srcId="{64425312-3522-43AB-9038-11C890F1260C}" destId="{5BC1DE3B-1ACC-4008-92FC-DC7CFE9FEDA6}" srcOrd="0" destOrd="0" presId="urn:microsoft.com/office/officeart/2005/8/layout/hList2"/>
    <dgm:cxn modelId="{05D215A7-57D8-4C70-ABFD-450B6308715C}" type="presParOf" srcId="{64425312-3522-43AB-9038-11C890F1260C}" destId="{CF945D70-0590-4A41-9759-BA46052FBF72}" srcOrd="1" destOrd="0" presId="urn:microsoft.com/office/officeart/2005/8/layout/hList2"/>
    <dgm:cxn modelId="{14543FDA-A1C4-48A4-9843-AD05EA64729B}" type="presParOf" srcId="{64425312-3522-43AB-9038-11C890F1260C}" destId="{CB221C47-2BAA-4BF3-AD38-7413EF4F25D3}" srcOrd="2" destOrd="0" presId="urn:microsoft.com/office/officeart/2005/8/layout/hList2"/>
    <dgm:cxn modelId="{F332EC2F-554B-4B6A-B3A3-431A8167F906}" type="presParOf" srcId="{CF5AAC73-6A7B-4A89-9E9F-F128D72CB6F4}" destId="{0CDC9030-A59C-4D20-8AFB-6093024C808E}" srcOrd="1" destOrd="0" presId="urn:microsoft.com/office/officeart/2005/8/layout/hList2"/>
    <dgm:cxn modelId="{F896B1E6-7710-4ECD-8808-7BBCB85D78EC}" type="presParOf" srcId="{CF5AAC73-6A7B-4A89-9E9F-F128D72CB6F4}" destId="{B6B2A966-5F7A-4DAD-8782-00D9FB5087DC}" srcOrd="2" destOrd="0" presId="urn:microsoft.com/office/officeart/2005/8/layout/hList2"/>
    <dgm:cxn modelId="{87E0B377-0B17-484A-BCC1-93306D90ED32}" type="presParOf" srcId="{B6B2A966-5F7A-4DAD-8782-00D9FB5087DC}" destId="{4F47CF08-ABA5-4D3D-9BD2-E2C3E90C908C}" srcOrd="0" destOrd="0" presId="urn:microsoft.com/office/officeart/2005/8/layout/hList2"/>
    <dgm:cxn modelId="{11F8D0CA-F7F4-443D-B70D-FE859B09C0B0}" type="presParOf" srcId="{B6B2A966-5F7A-4DAD-8782-00D9FB5087DC}" destId="{D2A6BD4B-CCAA-45D5-BA41-526D90582F8D}" srcOrd="1" destOrd="0" presId="urn:microsoft.com/office/officeart/2005/8/layout/hList2"/>
    <dgm:cxn modelId="{81019E18-6B67-4957-A345-293856698D06}" type="presParOf" srcId="{B6B2A966-5F7A-4DAD-8782-00D9FB5087DC}" destId="{CD531808-53B5-479B-8002-52CD67E7C34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D1707D-5EDE-49AE-A3FF-7AA3CCC66BE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750EA-1339-4F09-A8F9-AE6DE1A88976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«Развитие жизнеспособности обучающихся в общеобразовательных организациях г. Новосибирска»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E504C0-7EA0-4B0E-AAF9-6820FE784E4B}" type="parTrans" cxnId="{1351EAD8-6C7C-4039-9E0B-02F239381B4A}">
      <dgm:prSet/>
      <dgm:spPr/>
      <dgm:t>
        <a:bodyPr/>
        <a:lstStyle/>
        <a:p>
          <a:endParaRPr lang="ru-RU"/>
        </a:p>
      </dgm:t>
    </dgm:pt>
    <dgm:pt modelId="{8D062C61-106C-4D9D-BB56-5437A3959383}" type="sibTrans" cxnId="{1351EAD8-6C7C-4039-9E0B-02F239381B4A}">
      <dgm:prSet/>
      <dgm:spPr/>
      <dgm:t>
        <a:bodyPr/>
        <a:lstStyle/>
        <a:p>
          <a:endParaRPr lang="ru-RU"/>
        </a:p>
      </dgm:t>
    </dgm:pt>
    <dgm:pt modelId="{6C5AD3AE-C354-4559-889B-1674ED9AE13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</a:rPr>
            <a:t>Активное, здоровое преодоление кризисных ситуаций, повышающее стрессоустойчивость человека, основанное на вовлеченности в ситуацию, стремлении к ее подчинению, умении решать проблемы, перед которыми ставит жизнь, актуализирующее поисковое поведение и </a:t>
          </a:r>
          <a:r>
            <a:rPr lang="ru-RU" dirty="0" err="1" smtClean="0">
              <a:latin typeface="Times New Roman" panose="02020603050405020304" pitchFamily="18" charset="0"/>
              <a:ea typeface="Calibri" panose="020F0502020204030204" pitchFamily="34" charset="0"/>
            </a:rPr>
            <a:t>самореализационный</a:t>
          </a:r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</a:rPr>
            <a:t> потенциал личности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A9E4B7-9452-4F84-981F-C72C8E97801F}" type="parTrans" cxnId="{D6FEBF01-D383-42FC-99B0-09788B0973DD}">
      <dgm:prSet/>
      <dgm:spPr/>
      <dgm:t>
        <a:bodyPr/>
        <a:lstStyle/>
        <a:p>
          <a:endParaRPr lang="ru-RU"/>
        </a:p>
      </dgm:t>
    </dgm:pt>
    <dgm:pt modelId="{D49EB033-E39A-473D-B183-B7AF44B7AAAD}" type="sibTrans" cxnId="{D6FEBF01-D383-42FC-99B0-09788B0973DD}">
      <dgm:prSet/>
      <dgm:spPr/>
      <dgm:t>
        <a:bodyPr/>
        <a:lstStyle/>
        <a:p>
          <a:endParaRPr lang="ru-RU"/>
        </a:p>
      </dgm:t>
    </dgm:pt>
    <dgm:pt modelId="{E00EB472-E988-4B8D-8A55-E9C6AF51F5F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Классное руководство, </a:t>
          </a:r>
          <a:r>
            <a:rPr lang="ru-RU" sz="2300" dirty="0" smtClean="0">
              <a:latin typeface="Times New Roman" pitchFamily="18" charset="0"/>
              <a:cs typeface="Times New Roman" pitchFamily="18" charset="0"/>
              <a:sym typeface="Symbol"/>
            </a:rPr>
            <a:t>курсы внеурочной деятельности, работа с родителями, школьное самоуправление, ключевые общешкольные дела, экскурсии, экспедиции, походы и т. п.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EE194E25-F4C6-4447-A091-C24716AE8AF9}" type="parTrans" cxnId="{51DCE4D5-106B-4223-AEEF-DA62D51994A9}">
      <dgm:prSet/>
      <dgm:spPr/>
      <dgm:t>
        <a:bodyPr/>
        <a:lstStyle/>
        <a:p>
          <a:endParaRPr lang="ru-RU"/>
        </a:p>
      </dgm:t>
    </dgm:pt>
    <dgm:pt modelId="{4CC61A13-C6F5-4EC7-AF0F-A55DA50A626F}" type="sibTrans" cxnId="{51DCE4D5-106B-4223-AEEF-DA62D51994A9}">
      <dgm:prSet/>
      <dgm:spPr/>
      <dgm:t>
        <a:bodyPr/>
        <a:lstStyle/>
        <a:p>
          <a:endParaRPr lang="ru-RU"/>
        </a:p>
      </dgm:t>
    </dgm:pt>
    <dgm:pt modelId="{FE5E601B-A079-4AAB-836B-79F8C133DCFF}" type="pres">
      <dgm:prSet presAssocID="{D8D1707D-5EDE-49AE-A3FF-7AA3CCC66B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FC970-4026-4209-80A5-6D7D241D6FFF}" type="pres">
      <dgm:prSet presAssocID="{C59750EA-1339-4F09-A8F9-AE6DE1A88976}" presName="vertFlow" presStyleCnt="0"/>
      <dgm:spPr/>
    </dgm:pt>
    <dgm:pt modelId="{FE051B41-B83C-4443-B538-D60A1A63A5AC}" type="pres">
      <dgm:prSet presAssocID="{C59750EA-1339-4F09-A8F9-AE6DE1A88976}" presName="header" presStyleLbl="node1" presStyleIdx="0" presStyleCnt="1" custScaleX="165340"/>
      <dgm:spPr/>
      <dgm:t>
        <a:bodyPr/>
        <a:lstStyle/>
        <a:p>
          <a:endParaRPr lang="ru-RU"/>
        </a:p>
      </dgm:t>
    </dgm:pt>
    <dgm:pt modelId="{DDC46EA7-3474-4520-95B5-3F5D3697B894}" type="pres">
      <dgm:prSet presAssocID="{21A9E4B7-9452-4F84-981F-C72C8E97801F}" presName="parTrans" presStyleLbl="sibTrans2D1" presStyleIdx="0" presStyleCnt="2"/>
      <dgm:spPr/>
      <dgm:t>
        <a:bodyPr/>
        <a:lstStyle/>
        <a:p>
          <a:endParaRPr lang="ru-RU"/>
        </a:p>
      </dgm:t>
    </dgm:pt>
    <dgm:pt modelId="{0ADC9B67-AA5F-4FC7-A490-8C8ABC6EB4A0}" type="pres">
      <dgm:prSet presAssocID="{6C5AD3AE-C354-4559-889B-1674ED9AE136}" presName="child" presStyleLbl="alignAccFollowNode1" presStyleIdx="0" presStyleCnt="2" custScaleX="165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1E27C-276D-48B4-AD79-47A042174026}" type="pres">
      <dgm:prSet presAssocID="{D49EB033-E39A-473D-B183-B7AF44B7AA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9AF59B-C07F-4C3C-86B6-007C1547A957}" type="pres">
      <dgm:prSet presAssocID="{E00EB472-E988-4B8D-8A55-E9C6AF51F5F8}" presName="child" presStyleLbl="alignAccFollowNode1" presStyleIdx="1" presStyleCnt="2" custScaleX="165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1EAD8-6C7C-4039-9E0B-02F239381B4A}" srcId="{D8D1707D-5EDE-49AE-A3FF-7AA3CCC66BE4}" destId="{C59750EA-1339-4F09-A8F9-AE6DE1A88976}" srcOrd="0" destOrd="0" parTransId="{2FE504C0-7EA0-4B0E-AAF9-6820FE784E4B}" sibTransId="{8D062C61-106C-4D9D-BB56-5437A3959383}"/>
    <dgm:cxn modelId="{B1A5267E-C452-469D-87C3-33008D4E4C44}" type="presOf" srcId="{E00EB472-E988-4B8D-8A55-E9C6AF51F5F8}" destId="{219AF59B-C07F-4C3C-86B6-007C1547A957}" srcOrd="0" destOrd="0" presId="urn:microsoft.com/office/officeart/2005/8/layout/lProcess1"/>
    <dgm:cxn modelId="{22AEF75F-5337-443E-BAEA-E74E6612491D}" type="presOf" srcId="{C59750EA-1339-4F09-A8F9-AE6DE1A88976}" destId="{FE051B41-B83C-4443-B538-D60A1A63A5AC}" srcOrd="0" destOrd="0" presId="urn:microsoft.com/office/officeart/2005/8/layout/lProcess1"/>
    <dgm:cxn modelId="{4C6013BD-3554-4E70-8D05-61E9F90CFD37}" type="presOf" srcId="{6C5AD3AE-C354-4559-889B-1674ED9AE136}" destId="{0ADC9B67-AA5F-4FC7-A490-8C8ABC6EB4A0}" srcOrd="0" destOrd="0" presId="urn:microsoft.com/office/officeart/2005/8/layout/lProcess1"/>
    <dgm:cxn modelId="{51DCE4D5-106B-4223-AEEF-DA62D51994A9}" srcId="{C59750EA-1339-4F09-A8F9-AE6DE1A88976}" destId="{E00EB472-E988-4B8D-8A55-E9C6AF51F5F8}" srcOrd="1" destOrd="0" parTransId="{EE194E25-F4C6-4447-A091-C24716AE8AF9}" sibTransId="{4CC61A13-C6F5-4EC7-AF0F-A55DA50A626F}"/>
    <dgm:cxn modelId="{B614885F-3C9F-4D8D-B4E5-CDD493C35E35}" type="presOf" srcId="{21A9E4B7-9452-4F84-981F-C72C8E97801F}" destId="{DDC46EA7-3474-4520-95B5-3F5D3697B894}" srcOrd="0" destOrd="0" presId="urn:microsoft.com/office/officeart/2005/8/layout/lProcess1"/>
    <dgm:cxn modelId="{08CDB2E9-FD19-4ACD-81AF-60A6E76BF17F}" type="presOf" srcId="{D49EB033-E39A-473D-B183-B7AF44B7AAAD}" destId="{DA21E27C-276D-48B4-AD79-47A042174026}" srcOrd="0" destOrd="0" presId="urn:microsoft.com/office/officeart/2005/8/layout/lProcess1"/>
    <dgm:cxn modelId="{2C606968-C9ED-484E-AAE3-13916340C604}" type="presOf" srcId="{D8D1707D-5EDE-49AE-A3FF-7AA3CCC66BE4}" destId="{FE5E601B-A079-4AAB-836B-79F8C133DCFF}" srcOrd="0" destOrd="0" presId="urn:microsoft.com/office/officeart/2005/8/layout/lProcess1"/>
    <dgm:cxn modelId="{D6FEBF01-D383-42FC-99B0-09788B0973DD}" srcId="{C59750EA-1339-4F09-A8F9-AE6DE1A88976}" destId="{6C5AD3AE-C354-4559-889B-1674ED9AE136}" srcOrd="0" destOrd="0" parTransId="{21A9E4B7-9452-4F84-981F-C72C8E97801F}" sibTransId="{D49EB033-E39A-473D-B183-B7AF44B7AAAD}"/>
    <dgm:cxn modelId="{DD35EB06-B99C-4974-B88C-51852DCEA739}" type="presParOf" srcId="{FE5E601B-A079-4AAB-836B-79F8C133DCFF}" destId="{663FC970-4026-4209-80A5-6D7D241D6FFF}" srcOrd="0" destOrd="0" presId="urn:microsoft.com/office/officeart/2005/8/layout/lProcess1"/>
    <dgm:cxn modelId="{E0545D28-07A3-4347-AAA0-54B96422BE4D}" type="presParOf" srcId="{663FC970-4026-4209-80A5-6D7D241D6FFF}" destId="{FE051B41-B83C-4443-B538-D60A1A63A5AC}" srcOrd="0" destOrd="0" presId="urn:microsoft.com/office/officeart/2005/8/layout/lProcess1"/>
    <dgm:cxn modelId="{0DE95E27-606C-4524-94DC-3FEDD5D179A7}" type="presParOf" srcId="{663FC970-4026-4209-80A5-6D7D241D6FFF}" destId="{DDC46EA7-3474-4520-95B5-3F5D3697B894}" srcOrd="1" destOrd="0" presId="urn:microsoft.com/office/officeart/2005/8/layout/lProcess1"/>
    <dgm:cxn modelId="{84F4D8C6-A0E9-49BA-8D3D-F1E2C41D7EA0}" type="presParOf" srcId="{663FC970-4026-4209-80A5-6D7D241D6FFF}" destId="{0ADC9B67-AA5F-4FC7-A490-8C8ABC6EB4A0}" srcOrd="2" destOrd="0" presId="urn:microsoft.com/office/officeart/2005/8/layout/lProcess1"/>
    <dgm:cxn modelId="{C5DF2323-16DB-433C-AEB6-C22E53AAFA02}" type="presParOf" srcId="{663FC970-4026-4209-80A5-6D7D241D6FFF}" destId="{DA21E27C-276D-48B4-AD79-47A042174026}" srcOrd="3" destOrd="0" presId="urn:microsoft.com/office/officeart/2005/8/layout/lProcess1"/>
    <dgm:cxn modelId="{0ACFB8DF-AE40-4861-BD30-5C2BC10614F2}" type="presParOf" srcId="{663FC970-4026-4209-80A5-6D7D241D6FFF}" destId="{219AF59B-C07F-4C3C-86B6-007C1547A95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9E5FF-3F29-4A42-968F-5D2DB5382810}">
      <dsp:nvSpPr>
        <dsp:cNvPr id="0" name=""/>
        <dsp:cNvSpPr/>
      </dsp:nvSpPr>
      <dsp:spPr>
        <a:xfrm>
          <a:off x="301355" y="2418"/>
          <a:ext cx="10956598" cy="33818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Программа развития жизнеспособности – новый </a:t>
          </a:r>
          <a:r>
            <a:rPr lang="ru-RU" sz="2600" b="0" kern="1200" spc="-15" dirty="0" smtClean="0">
              <a:latin typeface="Times New Roman" pitchFamily="18" charset="0"/>
              <a:cs typeface="Times New Roman" pitchFamily="18" charset="0"/>
            </a:rPr>
            <a:t>дополнительный</a:t>
          </a:r>
          <a:r>
            <a:rPr lang="ru-RU" sz="2600" b="0" kern="1200" spc="8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0" kern="1200" spc="-20" dirty="0" smtClean="0">
              <a:latin typeface="Times New Roman" pitchFamily="18" charset="0"/>
              <a:cs typeface="Times New Roman" pitchFamily="18" charset="0"/>
            </a:rPr>
            <a:t>документ, </a:t>
          </a:r>
          <a:r>
            <a:rPr lang="ru-RU" sz="2600" b="0" kern="1200" spc="-15" dirty="0" smtClean="0">
              <a:latin typeface="Times New Roman" pitchFamily="18" charset="0"/>
              <a:cs typeface="Times New Roman" pitchFamily="18" charset="0"/>
            </a:rPr>
            <a:t>который </a:t>
          </a:r>
          <a:r>
            <a:rPr lang="ru-RU" sz="2600" b="0" kern="1200" spc="-30" dirty="0" smtClean="0">
              <a:latin typeface="Times New Roman" pitchFamily="18" charset="0"/>
              <a:cs typeface="Times New Roman" pitchFamily="18" charset="0"/>
            </a:rPr>
            <a:t>будут </a:t>
          </a:r>
          <a:r>
            <a:rPr lang="ru-RU" sz="2600" b="0" kern="1200" spc="-10" dirty="0" smtClean="0">
              <a:latin typeface="Times New Roman" pitchFamily="18" charset="0"/>
              <a:cs typeface="Times New Roman" pitchFamily="18" charset="0"/>
            </a:rPr>
            <a:t>требовать </a:t>
          </a: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от</a:t>
          </a:r>
          <a:r>
            <a:rPr lang="ru-RU" sz="2600" b="0" kern="1200" spc="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0" kern="1200" spc="-20" dirty="0" smtClean="0">
              <a:latin typeface="Times New Roman" pitchFamily="18" charset="0"/>
              <a:cs typeface="Times New Roman" pitchFamily="18" charset="0"/>
            </a:rPr>
            <a:t>школ.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Муниципальная программа – унифицированная </a:t>
          </a:r>
          <a:r>
            <a:rPr lang="ru-RU" sz="2600" b="0" kern="1200" spc="-10" dirty="0" smtClean="0">
              <a:latin typeface="Times New Roman" pitchFamily="18" charset="0"/>
              <a:cs typeface="Times New Roman" pitchFamily="18" charset="0"/>
            </a:rPr>
            <a:t>для всех </a:t>
          </a:r>
          <a:r>
            <a:rPr lang="ru-RU" sz="2600" b="0" kern="1200" spc="-20" dirty="0" smtClean="0">
              <a:latin typeface="Times New Roman" pitchFamily="18" charset="0"/>
              <a:cs typeface="Times New Roman" pitchFamily="18" charset="0"/>
            </a:rPr>
            <a:t>школ</a:t>
          </a:r>
          <a:r>
            <a:rPr lang="ru-RU" sz="2600" b="0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программа.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В школе возрастёт количество проводимых мероприятий.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Программа развития жизнеспособности будет </a:t>
          </a:r>
          <a:r>
            <a:rPr lang="ru-RU" sz="2600" b="0" kern="1200" spc="-10" dirty="0" smtClean="0">
              <a:latin typeface="Times New Roman" pitchFamily="18" charset="0"/>
              <a:cs typeface="Times New Roman" pitchFamily="18" charset="0"/>
            </a:rPr>
            <a:t>разрабатывается каждый</a:t>
          </a:r>
          <a:r>
            <a:rPr lang="ru-RU" sz="2600" b="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0" kern="1200" spc="-30" dirty="0" smtClean="0">
              <a:latin typeface="Times New Roman" pitchFamily="18" charset="0"/>
              <a:cs typeface="Times New Roman" pitchFamily="18" charset="0"/>
            </a:rPr>
            <a:t>год.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Программа </a:t>
          </a:r>
          <a:r>
            <a:rPr lang="ru-RU" sz="2600" b="0" kern="1200" spc="-10" dirty="0" smtClean="0">
              <a:latin typeface="Times New Roman" pitchFamily="18" charset="0"/>
              <a:cs typeface="Times New Roman" pitchFamily="18" charset="0"/>
            </a:rPr>
            <a:t>оценивается </a:t>
          </a: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2600" b="0" kern="1200" spc="-15" dirty="0" smtClean="0">
              <a:latin typeface="Times New Roman" pitchFamily="18" charset="0"/>
              <a:cs typeface="Times New Roman" pitchFamily="18" charset="0"/>
            </a:rPr>
            <a:t>количеству</a:t>
          </a:r>
          <a:r>
            <a:rPr lang="ru-RU" sz="2600" b="0" kern="1200" spc="9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0" kern="1200" spc="-25" dirty="0" smtClean="0">
              <a:latin typeface="Times New Roman" pitchFamily="18" charset="0"/>
              <a:cs typeface="Times New Roman" pitchFamily="18" charset="0"/>
            </a:rPr>
            <a:t>направлений.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spc="-15" dirty="0" smtClean="0">
              <a:latin typeface="Times New Roman" pitchFamily="18" charset="0"/>
              <a:cs typeface="Times New Roman" pitchFamily="18" charset="0"/>
            </a:rPr>
            <a:t>Увеличивается количество </a:t>
          </a:r>
          <a:r>
            <a:rPr lang="ru-RU" sz="2600" b="0" kern="1200" spc="-5" dirty="0" smtClean="0">
              <a:latin typeface="Times New Roman" pitchFamily="18" charset="0"/>
              <a:cs typeface="Times New Roman" pitchFamily="18" charset="0"/>
            </a:rPr>
            <a:t>проверок в</a:t>
          </a:r>
          <a:r>
            <a:rPr lang="ru-RU" sz="2600" b="0" kern="1200" spc="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0" kern="1200" spc="-20" dirty="0" smtClean="0">
              <a:latin typeface="Times New Roman" pitchFamily="18" charset="0"/>
              <a:cs typeface="Times New Roman" pitchFamily="18" charset="0"/>
            </a:rPr>
            <a:t>школе.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596" y="81659"/>
        <a:ext cx="10798116" cy="3302637"/>
      </dsp:txXfrm>
    </dsp:sp>
    <dsp:sp modelId="{3C8CDA2B-DEE2-4DEB-9B68-7A77C75017EE}">
      <dsp:nvSpPr>
        <dsp:cNvPr id="0" name=""/>
        <dsp:cNvSpPr/>
      </dsp:nvSpPr>
      <dsp:spPr>
        <a:xfrm>
          <a:off x="301355" y="3384296"/>
          <a:ext cx="10956598" cy="1454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«Глаза боятся, а руки делают»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355" y="3384296"/>
        <a:ext cx="7715914" cy="1454207"/>
      </dsp:txXfrm>
    </dsp:sp>
    <dsp:sp modelId="{71D6E7F5-663B-4A70-925D-CC5A8C97DFEA}">
      <dsp:nvSpPr>
        <dsp:cNvPr id="0" name=""/>
        <dsp:cNvSpPr/>
      </dsp:nvSpPr>
      <dsp:spPr>
        <a:xfrm>
          <a:off x="9472333" y="3500990"/>
          <a:ext cx="1585654" cy="1585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6EBDE-02A2-46E8-BC48-32372BA40A11}">
      <dsp:nvSpPr>
        <dsp:cNvPr id="0" name=""/>
        <dsp:cNvSpPr/>
      </dsp:nvSpPr>
      <dsp:spPr>
        <a:xfrm>
          <a:off x="0" y="375204"/>
          <a:ext cx="11756737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imes New Roman" pitchFamily="18" charset="0"/>
              <a:cs typeface="Times New Roman" pitchFamily="18" charset="0"/>
            </a:rPr>
            <a:t>РИСКИ ПРИ РЕАЛИЗАЦИИ ПРОГРАММЫ</a:t>
          </a:r>
          <a:endParaRPr lang="ru-RU" sz="23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5204"/>
        <a:ext cx="11756737" cy="662400"/>
      </dsp:txXfrm>
    </dsp:sp>
    <dsp:sp modelId="{5A27CA57-1B91-447B-AAEC-4A7144F60640}">
      <dsp:nvSpPr>
        <dsp:cNvPr id="0" name=""/>
        <dsp:cNvSpPr/>
      </dsp:nvSpPr>
      <dsp:spPr>
        <a:xfrm>
          <a:off x="0" y="1037604"/>
          <a:ext cx="11756737" cy="4798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расширять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программу </a:t>
          </a:r>
          <a:r>
            <a:rPr lang="ru-RU" sz="2300" kern="1200" spc="-15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бесконечности,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включать </a:t>
          </a:r>
          <a:r>
            <a:rPr lang="ru-RU" sz="2300" kern="1200" spc="-25" dirty="0" smtClean="0">
              <a:latin typeface="Times New Roman" pitchFamily="18" charset="0"/>
              <a:cs typeface="Times New Roman" pitchFamily="18" charset="0"/>
            </a:rPr>
            <a:t>направления,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не  </a:t>
          </a:r>
          <a:r>
            <a:rPr lang="ru-RU" sz="2300" kern="1200" spc="-10" dirty="0" smtClean="0">
              <a:latin typeface="Times New Roman" pitchFamily="18" charset="0"/>
              <a:cs typeface="Times New Roman" pitchFamily="18" charset="0"/>
            </a:rPr>
            <a:t>отражающую</a:t>
          </a:r>
          <a:r>
            <a:rPr lang="ru-RU" sz="2300" kern="1200" spc="-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реальную работу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образовательной</a:t>
          </a:r>
          <a:r>
            <a:rPr lang="ru-RU" sz="2300" kern="1200" spc="-10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организации;</a:t>
          </a:r>
          <a:endParaRPr lang="ru-RU" sz="2300" i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разрабатывать программу </a:t>
          </a:r>
          <a:r>
            <a:rPr lang="ru-RU" sz="2300" kern="1200" spc="-20" dirty="0" smtClean="0">
              <a:latin typeface="Times New Roman" pitchFamily="18" charset="0"/>
              <a:cs typeface="Times New Roman" pitchFamily="18" charset="0"/>
            </a:rPr>
            <a:t>только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классными </a:t>
          </a:r>
          <a:r>
            <a:rPr lang="ru-RU" sz="2300" kern="1200" spc="-15" dirty="0" smtClean="0">
              <a:latin typeface="Times New Roman" pitchFamily="18" charset="0"/>
              <a:cs typeface="Times New Roman" pitchFamily="18" charset="0"/>
            </a:rPr>
            <a:t>руководителями, 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администрацией</a:t>
          </a:r>
          <a:r>
            <a:rPr lang="ru-RU" sz="2300" kern="1200" spc="-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spc="-15" dirty="0" smtClean="0">
              <a:latin typeface="Times New Roman" pitchFamily="18" charset="0"/>
              <a:cs typeface="Times New Roman" pitchFamily="18" charset="0"/>
            </a:rPr>
            <a:t>школы;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разъяснять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программу в </a:t>
          </a:r>
          <a:r>
            <a:rPr lang="ru-RU" sz="2300" kern="1200" spc="-10" dirty="0" smtClean="0">
              <a:latin typeface="Times New Roman" pitchFamily="18" charset="0"/>
              <a:cs typeface="Times New Roman" pitchFamily="18" charset="0"/>
            </a:rPr>
            <a:t>педагогическом коллективе,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а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давать</a:t>
          </a:r>
          <a:r>
            <a:rPr lang="ru-RU" sz="2300" kern="1200" spc="-9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ее </a:t>
          </a:r>
          <a:r>
            <a:rPr lang="ru-RU" sz="2300" kern="1200" spc="-10" dirty="0" smtClean="0">
              <a:latin typeface="Times New Roman" pitchFamily="18" charset="0"/>
              <a:cs typeface="Times New Roman" pitchFamily="18" charset="0"/>
            </a:rPr>
            <a:t>как</a:t>
          </a:r>
          <a:r>
            <a:rPr lang="ru-RU" sz="2300" kern="12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spc="-15" dirty="0" smtClean="0">
              <a:latin typeface="Times New Roman" pitchFamily="18" charset="0"/>
              <a:cs typeface="Times New Roman" pitchFamily="18" charset="0"/>
            </a:rPr>
            <a:t>готовый </a:t>
          </a:r>
          <a:r>
            <a:rPr lang="ru-RU" sz="2300" kern="1200" spc="-10" dirty="0" smtClean="0">
              <a:latin typeface="Times New Roman" pitchFamily="18" charset="0"/>
              <a:cs typeface="Times New Roman" pitchFamily="18" charset="0"/>
            </a:rPr>
            <a:t>документ;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spc="-15" dirty="0" smtClean="0">
              <a:latin typeface="Times New Roman" pitchFamily="18" charset="0"/>
              <a:cs typeface="Times New Roman" pitchFamily="18" charset="0"/>
            </a:rPr>
            <a:t>делать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из программы </a:t>
          </a:r>
          <a:r>
            <a:rPr lang="ru-RU" sz="2300" kern="1200" spc="-5" dirty="0" smtClean="0">
              <a:latin typeface="Times New Roman" pitchFamily="18" charset="0"/>
              <a:cs typeface="Times New Roman" pitchFamily="18" charset="0"/>
            </a:rPr>
            <a:t>тайну для</a:t>
          </a:r>
          <a:r>
            <a:rPr lang="ru-RU" sz="2300" kern="1200" spc="-6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spc="-15" dirty="0" smtClean="0">
              <a:latin typeface="Times New Roman" pitchFamily="18" charset="0"/>
              <a:cs typeface="Times New Roman" pitchFamily="18" charset="0"/>
            </a:rPr>
            <a:t>родителей;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не учитывать многообразие факторов, влияющих на формирование личности обучающихся, и не зависящих от школьного образования (семейное неблагополучие, наследственность, экология, образ жизни); 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не работать с мотивационной готовностью учителя к реализации программы;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недостаточная заинтересованность (полное отсутствие заинтересованности) родителей в вопросах воспитания собственных детей, отсутствие мотивации к изменению семейного уклада, стиля взаимоотношений, образа жизни (при наличии семейного неблагополучия)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37604"/>
        <a:ext cx="11756737" cy="47982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950FE-DCD2-43D3-96B0-984F32009955}">
      <dsp:nvSpPr>
        <dsp:cNvPr id="0" name=""/>
        <dsp:cNvSpPr/>
      </dsp:nvSpPr>
      <dsp:spPr>
        <a:xfrm>
          <a:off x="-5894906" y="-902129"/>
          <a:ext cx="7017800" cy="7017800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DDA91-4246-4DE8-BCB3-A900BF77F581}">
      <dsp:nvSpPr>
        <dsp:cNvPr id="0" name=""/>
        <dsp:cNvSpPr/>
      </dsp:nvSpPr>
      <dsp:spPr>
        <a:xfrm>
          <a:off x="490762" y="225111"/>
          <a:ext cx="11140676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Содействовать развитию у обучающихся жизнеспособности через создание специальных условий в ОО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762" y="225111"/>
        <a:ext cx="11140676" cy="853162"/>
      </dsp:txXfrm>
    </dsp:sp>
    <dsp:sp modelId="{F0085F5C-D928-4339-9648-F06545C58796}">
      <dsp:nvSpPr>
        <dsp:cNvPr id="0" name=""/>
        <dsp:cNvSpPr/>
      </dsp:nvSpPr>
      <dsp:spPr>
        <a:xfrm>
          <a:off x="83324" y="244254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0B7BB-F8D5-4D00-B67E-2E88DB3870E5}">
      <dsp:nvSpPr>
        <dsp:cNvPr id="0" name=""/>
        <dsp:cNvSpPr/>
      </dsp:nvSpPr>
      <dsp:spPr>
        <a:xfrm>
          <a:off x="957896" y="1202650"/>
          <a:ext cx="10673543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Командам специалистов из базовых ОО разработать проект рабочей программы по развитию жизнеспособности в срок до 9 апреля 2021 года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7896" y="1202650"/>
        <a:ext cx="10673543" cy="853162"/>
      </dsp:txXfrm>
    </dsp:sp>
    <dsp:sp modelId="{29BE5622-F761-4A84-82E5-EBC178E18B8B}">
      <dsp:nvSpPr>
        <dsp:cNvPr id="0" name=""/>
        <dsp:cNvSpPr/>
      </dsp:nvSpPr>
      <dsp:spPr>
        <a:xfrm>
          <a:off x="550457" y="1221793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A1A13-9B76-41D4-AB5D-0832322AA247}">
      <dsp:nvSpPr>
        <dsp:cNvPr id="0" name=""/>
        <dsp:cNvSpPr/>
      </dsp:nvSpPr>
      <dsp:spPr>
        <a:xfrm>
          <a:off x="1101268" y="2180189"/>
          <a:ext cx="10530170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Специалистам МКУ ДПО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«Магистр» организовать практико-ориентированный семинар по технологиям работы с детьми, направленным на развитие жизнеспособности обучающихся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14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апреля 2021 года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1268" y="2180189"/>
        <a:ext cx="10530170" cy="853162"/>
      </dsp:txXfrm>
    </dsp:sp>
    <dsp:sp modelId="{C8B13BAE-2958-4CF1-8A4F-16A129BA17AF}">
      <dsp:nvSpPr>
        <dsp:cNvPr id="0" name=""/>
        <dsp:cNvSpPr/>
      </dsp:nvSpPr>
      <dsp:spPr>
        <a:xfrm>
          <a:off x="693830" y="2199332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4378-DFD7-4364-8A17-EB38A9E7F800}">
      <dsp:nvSpPr>
        <dsp:cNvPr id="0" name=""/>
        <dsp:cNvSpPr/>
      </dsp:nvSpPr>
      <dsp:spPr>
        <a:xfrm>
          <a:off x="957896" y="3157728"/>
          <a:ext cx="10673543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Специалистам МКУ ДПО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«Магистр» организовать цикл методических консультаций для специалистов базовых ОО по разработке рабочей программы в период с 19 по 30 апреля 2021 года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7896" y="3157728"/>
        <a:ext cx="10673543" cy="853162"/>
      </dsp:txXfrm>
    </dsp:sp>
    <dsp:sp modelId="{BE8B27BA-870E-4640-A71D-9B24327B80E7}">
      <dsp:nvSpPr>
        <dsp:cNvPr id="0" name=""/>
        <dsp:cNvSpPr/>
      </dsp:nvSpPr>
      <dsp:spPr>
        <a:xfrm>
          <a:off x="550457" y="3176871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52996-0AB7-4128-991B-9335BDAF625A}">
      <dsp:nvSpPr>
        <dsp:cNvPr id="0" name=""/>
        <dsp:cNvSpPr/>
      </dsp:nvSpPr>
      <dsp:spPr>
        <a:xfrm>
          <a:off x="490762" y="4135267"/>
          <a:ext cx="11140676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Специалистам МКУ ДПО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«Магистр» совместно с членами проектной группы организовать заседание по рассмотрению рабочих программ базовых ОО (май 2021 г.)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762" y="4135267"/>
        <a:ext cx="11140676" cy="853162"/>
      </dsp:txXfrm>
    </dsp:sp>
    <dsp:sp modelId="{A7831482-293C-49E2-BFDF-F1AB4A956472}">
      <dsp:nvSpPr>
        <dsp:cNvPr id="0" name=""/>
        <dsp:cNvSpPr/>
      </dsp:nvSpPr>
      <dsp:spPr>
        <a:xfrm>
          <a:off x="83324" y="4154410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950FE-DCD2-43D3-96B0-984F32009955}">
      <dsp:nvSpPr>
        <dsp:cNvPr id="0" name=""/>
        <dsp:cNvSpPr/>
      </dsp:nvSpPr>
      <dsp:spPr>
        <a:xfrm>
          <a:off x="-5894906" y="-902129"/>
          <a:ext cx="7017800" cy="7017800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DDA91-4246-4DE8-BCB3-A900BF77F581}">
      <dsp:nvSpPr>
        <dsp:cNvPr id="0" name=""/>
        <dsp:cNvSpPr/>
      </dsp:nvSpPr>
      <dsp:spPr>
        <a:xfrm>
          <a:off x="490762" y="225111"/>
          <a:ext cx="11140676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Разработана специалистами МКУ ДПО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«Магистр» под руководством под руководством декана факультета психологии НГПУ, к. психол. н., О. О.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Андронниковой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762" y="225111"/>
        <a:ext cx="11140676" cy="853162"/>
      </dsp:txXfrm>
    </dsp:sp>
    <dsp:sp modelId="{F0085F5C-D928-4339-9648-F06545C58796}">
      <dsp:nvSpPr>
        <dsp:cNvPr id="0" name=""/>
        <dsp:cNvSpPr/>
      </dsp:nvSpPr>
      <dsp:spPr>
        <a:xfrm>
          <a:off x="83324" y="244254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0B7BB-F8D5-4D00-B67E-2E88DB3870E5}">
      <dsp:nvSpPr>
        <dsp:cNvPr id="0" name=""/>
        <dsp:cNvSpPr/>
      </dsp:nvSpPr>
      <dsp:spPr>
        <a:xfrm>
          <a:off x="957896" y="1202650"/>
          <a:ext cx="10673543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Утверждена на заседании проектной группы под руководством заместителя мэра В. А.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Шварцкоппа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09.06.2020 г.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7896" y="1202650"/>
        <a:ext cx="10673543" cy="853162"/>
      </dsp:txXfrm>
    </dsp:sp>
    <dsp:sp modelId="{29BE5622-F761-4A84-82E5-EBC178E18B8B}">
      <dsp:nvSpPr>
        <dsp:cNvPr id="0" name=""/>
        <dsp:cNvSpPr/>
      </dsp:nvSpPr>
      <dsp:spPr>
        <a:xfrm>
          <a:off x="550457" y="1221793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A1A13-9B76-41D4-AB5D-0832322AA247}">
      <dsp:nvSpPr>
        <dsp:cNvPr id="0" name=""/>
        <dsp:cNvSpPr/>
      </dsp:nvSpPr>
      <dsp:spPr>
        <a:xfrm>
          <a:off x="1101268" y="2180189"/>
          <a:ext cx="10530170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Для работы базовых ОО создан и постоянно пополняется электронный методический ресурс на сайте МКУ ДПО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«Магистр»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1268" y="2180189"/>
        <a:ext cx="10530170" cy="853162"/>
      </dsp:txXfrm>
    </dsp:sp>
    <dsp:sp modelId="{C8B13BAE-2958-4CF1-8A4F-16A129BA17AF}">
      <dsp:nvSpPr>
        <dsp:cNvPr id="0" name=""/>
        <dsp:cNvSpPr/>
      </dsp:nvSpPr>
      <dsp:spPr>
        <a:xfrm>
          <a:off x="693830" y="2199332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4378-DFD7-4364-8A17-EB38A9E7F800}">
      <dsp:nvSpPr>
        <dsp:cNvPr id="0" name=""/>
        <dsp:cNvSpPr/>
      </dsp:nvSpPr>
      <dsp:spPr>
        <a:xfrm>
          <a:off x="957896" y="3157728"/>
          <a:ext cx="10673543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Задача базовых ОО – разработка рабочей программы ОО с учетом специфики ОО и возраста обучающихся, составление календарно-тематического планирования, наблюдение за обучающимися, принимающими участие в реализации программы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7896" y="3157728"/>
        <a:ext cx="10673543" cy="853162"/>
      </dsp:txXfrm>
    </dsp:sp>
    <dsp:sp modelId="{BE8B27BA-870E-4640-A71D-9B24327B80E7}">
      <dsp:nvSpPr>
        <dsp:cNvPr id="0" name=""/>
        <dsp:cNvSpPr/>
      </dsp:nvSpPr>
      <dsp:spPr>
        <a:xfrm>
          <a:off x="550457" y="3176871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52996-0AB7-4128-991B-9335BDAF625A}">
      <dsp:nvSpPr>
        <dsp:cNvPr id="0" name=""/>
        <dsp:cNvSpPr/>
      </dsp:nvSpPr>
      <dsp:spPr>
        <a:xfrm>
          <a:off x="490762" y="4135267"/>
          <a:ext cx="11140676" cy="853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Задача муниципальной программы – </a:t>
          </a: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помочь школам</a:t>
          </a:r>
          <a:r>
            <a:rPr lang="ru-RU" sz="18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г. Новосибирска создать </a:t>
          </a: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собственные работающие программы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по профилактике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антивитального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поведения, стать конструктором для их создания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762" y="4135267"/>
        <a:ext cx="11140676" cy="853162"/>
      </dsp:txXfrm>
    </dsp:sp>
    <dsp:sp modelId="{A7831482-293C-49E2-BFDF-F1AB4A956472}">
      <dsp:nvSpPr>
        <dsp:cNvPr id="0" name=""/>
        <dsp:cNvSpPr/>
      </dsp:nvSpPr>
      <dsp:spPr>
        <a:xfrm>
          <a:off x="83324" y="4154410"/>
          <a:ext cx="814876" cy="814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6EBDE-02A2-46E8-BC48-32372BA40A11}">
      <dsp:nvSpPr>
        <dsp:cNvPr id="0" name=""/>
        <dsp:cNvSpPr/>
      </dsp:nvSpPr>
      <dsp:spPr>
        <a:xfrm>
          <a:off x="0" y="145218"/>
          <a:ext cx="11756737" cy="677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Цель программы: создание в ОО условий для повышения уровня жизнеспособности подростков, предупреждения </a:t>
          </a:r>
          <a:r>
            <a:rPr lang="ru-RU" sz="1900" b="1" i="0" kern="1200" dirty="0" err="1" smtClean="0">
              <a:latin typeface="Times New Roman" pitchFamily="18" charset="0"/>
              <a:cs typeface="Times New Roman" pitchFamily="18" charset="0"/>
            </a:rPr>
            <a:t>антивитального</a:t>
          </a: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 поведения</a:t>
          </a:r>
          <a:endParaRPr lang="ru-RU" sz="19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5218"/>
        <a:ext cx="11756737" cy="677059"/>
      </dsp:txXfrm>
    </dsp:sp>
    <dsp:sp modelId="{5A27CA57-1B91-447B-AAEC-4A7144F60640}">
      <dsp:nvSpPr>
        <dsp:cNvPr id="0" name=""/>
        <dsp:cNvSpPr/>
      </dsp:nvSpPr>
      <dsp:spPr>
        <a:xfrm>
          <a:off x="0" y="822278"/>
          <a:ext cx="11756737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Задачи программы: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Повышать психолого-педагогическую компетентность всех субъектов образовательных отношений.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Проводить занятия, тренинги с детьми и подростками с учетом критериев: когнитивного (осмысление и оценка ситуации), поведенческого (навыки преодоления), мотивационного (мотив деятельности) и эмоционального (эмоциональное реагирование в сложной ситуации).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Способствовать развитию у детей и подростков позитивного самосознания собственной личности и личности других людей. 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Способствовать развитию навыков </a:t>
          </a:r>
          <a:r>
            <a:rPr lang="ru-RU" sz="1900" i="0" kern="1200" dirty="0" err="1" smtClean="0">
              <a:latin typeface="Times New Roman" pitchFamily="18" charset="0"/>
              <a:cs typeface="Times New Roman" pitchFamily="18" charset="0"/>
            </a:rPr>
            <a:t>совладания</a:t>
          </a: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 со стрессом у всех субъектов образовательных отношений.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smtClean="0">
              <a:latin typeface="Times New Roman" pitchFamily="18" charset="0"/>
              <a:cs typeface="Times New Roman" pitchFamily="18" charset="0"/>
            </a:rPr>
            <a:t>Организовать комплексное психолого-педагогическое изучение индивидуально-психологических особенностей обучающихся.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Организовывать индивидуальное психолого-педагогическое сопровождение обучающихся группы повышенного внимания.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smtClean="0">
              <a:latin typeface="Times New Roman" pitchFamily="18" charset="0"/>
              <a:cs typeface="Times New Roman" pitchFamily="18" charset="0"/>
            </a:rPr>
            <a:t>Способствовать развитию критичности восприятия и оценки ситуации, способности к принятию решений.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>
              <a:latin typeface="Times New Roman" pitchFamily="18" charset="0"/>
              <a:cs typeface="Times New Roman" pitchFamily="18" charset="0"/>
            </a:rPr>
            <a:t>Способствовать развитию эмоционального интеллекта у всех участников образовательных отношений.</a:t>
          </a:r>
          <a:endParaRPr lang="ru-RU" sz="19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22278"/>
        <a:ext cx="11756737" cy="4172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82E8-1935-448F-993D-58BE5C3F02F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B55C2-61D0-4DFA-9CFA-7B93E799A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16"/>
            <a:ext cx="10464800" cy="1927223"/>
          </a:xfrm>
        </p:spPr>
        <p:txBody>
          <a:bodyPr anchor="b">
            <a:noAutofit/>
          </a:bodyPr>
          <a:lstStyle>
            <a:lvl1pPr>
              <a:defRPr sz="53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1291-2412-42AE-AD4B-709E6384282C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B9F-D2B3-4E34-A6B9-9EAE28960ECA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685B-958D-4296-82C0-7AFA0615120F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7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8"/>
            <a:ext cx="1219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8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6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25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1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19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4408-5587-429E-91C4-54F33FE236AB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9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4626866"/>
            <a:ext cx="10363200" cy="1500188"/>
          </a:xfrm>
        </p:spPr>
        <p:txBody>
          <a:bodyPr anchor="t">
            <a:normAutofit/>
          </a:bodyPr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  <a:lvl2pPr marL="457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9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1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1C6B-9F08-414B-A74E-997BD5027949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28"/>
            <a:ext cx="10464800" cy="15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51E-AF49-42A2-8B4D-E5FDD47E917B}" type="datetime1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C68-B92C-436E-BE22-E744C2CE0AE2}" type="datetime1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8" y="4045700"/>
            <a:ext cx="4709160" cy="10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42B9-20D0-4469-9177-42A8AD362948}" type="datetime1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37B-EBBF-4C84-BC4A-7B20991AD968}" type="datetime1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087"/>
            <a:ext cx="2852928" cy="1261875"/>
          </a:xfrm>
        </p:spPr>
        <p:txBody>
          <a:bodyPr anchor="b">
            <a:no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2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71"/>
            <a:ext cx="2852928" cy="4243613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5D6F-2E80-475B-9F0C-E958D8CD9602}" type="datetime1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4" y="838204"/>
            <a:ext cx="7872521" cy="5500455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20" indent="0">
              <a:buNone/>
              <a:defRPr sz="2800"/>
            </a:lvl2pPr>
            <a:lvl3pPr marL="914441" indent="0">
              <a:buNone/>
              <a:defRPr sz="2300"/>
            </a:lvl3pPr>
            <a:lvl4pPr marL="1371660" indent="0">
              <a:buNone/>
              <a:defRPr sz="2100"/>
            </a:lvl4pPr>
            <a:lvl5pPr marL="1828881" indent="0">
              <a:buNone/>
              <a:defRPr sz="2100"/>
            </a:lvl5pPr>
            <a:lvl6pPr marL="2286099" indent="0">
              <a:buNone/>
              <a:defRPr sz="2100"/>
            </a:lvl6pPr>
            <a:lvl7pPr marL="2743319" indent="0">
              <a:buNone/>
              <a:defRPr sz="2100"/>
            </a:lvl7pPr>
            <a:lvl8pPr marL="3200540" indent="0">
              <a:buNone/>
              <a:defRPr sz="2100"/>
            </a:lvl8pPr>
            <a:lvl9pPr marL="3657760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4"/>
            <a:ext cx="2852928" cy="4242818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6CDD-8968-43F5-97CB-E3EA72637E44}" type="datetime1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5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en-US" sz="180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308"/>
            <a:ext cx="38608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3D29C0-D328-4E31-BEA8-D4CAC9A35DC6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308"/>
            <a:ext cx="54864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308"/>
            <a:ext cx="14224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401" b="1">
                <a:solidFill>
                  <a:srgbClr val="FFFFFF"/>
                </a:solidFill>
              </a:defRPr>
            </a:lvl1pPr>
          </a:lstStyle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  <p:sldLayoutId id="2147483674" r:id="rId14"/>
  </p:sldLayoutIdLst>
  <p:hf sldNum="0" hdr="0" ftr="0" dt="0"/>
  <p:txStyles>
    <p:titleStyle>
      <a:lvl1pPr algn="l" defTabSz="914441" rtl="0" eaLnBrk="1" latinLnBrk="0" hangingPunct="1">
        <a:spcBef>
          <a:spcPct val="0"/>
        </a:spcBef>
        <a:buNone/>
        <a:defRPr sz="39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6" indent="-182886" algn="l" defTabSz="914441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indent="-182886" algn="l" defTabSz="914441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53" indent="-182886" algn="l" defTabSz="914441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8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72" indent="-137166" algn="l" defTabSz="914441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60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554547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737438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92032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2943" y="2285447"/>
            <a:ext cx="11761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ЖИЗНЕСПОСОБНОСТИ КАК РЕСУРС ПРЕДУПРЕЖДЕНИЯ КРИЗИСНЫХ СОСТОЯНИЙ В ОБРАЗОВАТЕЛЬНОЙ ОРГАНИЗАЦИИ</a:t>
            </a:r>
            <a:endParaRPr lang="ru-RU" sz="2800" b="1" dirty="0">
              <a:ln>
                <a:solidFill>
                  <a:srgbClr val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7442" y="6062871"/>
            <a:ext cx="9506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Шустова Екатерина Владимировна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практической психологии МКУ ДПО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ГЦОиЗ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«Магистр»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28654" y="460578"/>
            <a:ext cx="10189333" cy="1620000"/>
            <a:chOff x="1028654" y="460578"/>
            <a:chExt cx="10189333" cy="1620000"/>
          </a:xfrm>
        </p:grpSpPr>
        <p:sp>
          <p:nvSpPr>
            <p:cNvPr id="11" name="TextBox 10"/>
            <p:cNvSpPr txBox="1"/>
            <p:nvPr/>
          </p:nvSpPr>
          <p:spPr>
            <a:xfrm>
              <a:off x="2576137" y="603893"/>
              <a:ext cx="7032251" cy="135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endParaRPr lang="ru-RU" sz="1801" b="1" dirty="0"/>
            </a:p>
          </p:txBody>
        </p:sp>
        <p:pic>
          <p:nvPicPr>
            <p:cNvPr id="10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654" y="460578"/>
              <a:ext cx="1517966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266" y="460578"/>
              <a:ext cx="1589721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78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3440346"/>
              </p:ext>
            </p:extLst>
          </p:nvPr>
        </p:nvGraphicFramePr>
        <p:xfrm>
          <a:off x="244764" y="491066"/>
          <a:ext cx="11715172" cy="621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3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0432396"/>
              </p:ext>
            </p:extLst>
          </p:nvPr>
        </p:nvGraphicFramePr>
        <p:xfrm>
          <a:off x="317499" y="1270384"/>
          <a:ext cx="115385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66695" y="519781"/>
            <a:ext cx="824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ПРОГРАММА БЫЛА РАБОЧЕЙ: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2" descr="C:\Users\Катя\Desktop\Магистр\png-transparent-check-mark-free-content-free-flash-graphics-angle-hand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2" y="1610593"/>
            <a:ext cx="1187345" cy="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атя\Desktop\Магистр\png-transparent-check-mark-free-content-free-flash-graphics-angle-hand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1" y="3550234"/>
            <a:ext cx="1187345" cy="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атя\Desktop\Магистр\png-transparent-check-mark-free-content-free-flash-graphics-angle-hand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2" y="5531438"/>
            <a:ext cx="1187345" cy="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052" y="413451"/>
            <a:ext cx="1142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РАЗРАБОТКИ ПРОГРАММЫ РАЗВИТИЯ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ЖИЗНЕСПОСОБНОСТИ В ОБРАЗОВАТЕЛЬНОЙ ОРГАНИЗАЦИИ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4821893"/>
              </p:ext>
            </p:extLst>
          </p:nvPr>
        </p:nvGraphicFramePr>
        <p:xfrm>
          <a:off x="244763" y="1439334"/>
          <a:ext cx="11673609" cy="525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7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3" y="369607"/>
            <a:ext cx="11928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НАСТУПАЙТЕ НА «ГРАБЛИ»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3590196"/>
              </p:ext>
            </p:extLst>
          </p:nvPr>
        </p:nvGraphicFramePr>
        <p:xfrm>
          <a:off x="207817" y="1257301"/>
          <a:ext cx="11762509" cy="538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2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3" y="369607"/>
            <a:ext cx="11928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МИФЫ О ПРОГРАММЕ РАЗВИТИЯ ЖИЗНЕСПОСОБНОСТИ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485394"/>
              </p:ext>
            </p:extLst>
          </p:nvPr>
        </p:nvGraphicFramePr>
        <p:xfrm>
          <a:off x="307108" y="1446825"/>
          <a:ext cx="11559309" cy="520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1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018079"/>
              </p:ext>
            </p:extLst>
          </p:nvPr>
        </p:nvGraphicFramePr>
        <p:xfrm>
          <a:off x="182417" y="498764"/>
          <a:ext cx="11756737" cy="621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6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69607"/>
            <a:ext cx="11502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ПЕДАГОГИЧЕСКОГО СОВЕТА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24.03.2021 Г.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02700400"/>
              </p:ext>
            </p:extLst>
          </p:nvPr>
        </p:nvGraphicFramePr>
        <p:xfrm>
          <a:off x="234373" y="1465118"/>
          <a:ext cx="11704782" cy="521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6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16985" y="1996959"/>
            <a:ext cx="109584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ВМЕСТЕ МЫ СМОЖЕМ ВСЁ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506" y="3240255"/>
            <a:ext cx="9237517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МКУ ДПО «</a:t>
            </a:r>
            <a:r>
              <a:rPr lang="ru-RU" sz="2400" b="1" u="sng" dirty="0" err="1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ГЦОиЗ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«Магистр» (отдел практической психологии)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Адрес: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г. Новосибирск, ул. Д. </a:t>
            </a:r>
            <a:r>
              <a:rPr lang="ru-RU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Шамшурина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6 (16 </a:t>
            </a:r>
            <a:r>
              <a:rPr lang="ru-RU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каб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.)</a:t>
            </a: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Контакты: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304-71-24 (доп. 616)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opp@magistr54.ru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https://magistr54.ru</a:t>
            </a:r>
            <a:endParaRPr 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75" y="315834"/>
            <a:ext cx="1551962" cy="155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ÐÐ°ÑÑÐ¸Ð½ÐºÐ¸ Ð¿Ð¾ Ð·Ð°Ð¿ÑÐ¾ÑÑ Ð³ÐµÑÐ± Ð½Ð¾Ð²Ð¾ÑÐ¸Ð±Ð¸ÑÑÐº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1" y="315834"/>
            <a:ext cx="1427666" cy="139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6014" y="455732"/>
            <a:ext cx="8142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Новосибирска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города Новосибирска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«Городской центр образования и здоровья «Магистр»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3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69607"/>
            <a:ext cx="11502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ПРОГРАММЫ «РАЗВИТИЕ ЖИЗНЕСПОСОБНОСТИ»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СТРУКТУРЕ ОСНОВНОЙ ОБРАЗОВАТЕЛЬНОЙ ПРОГРАММЫ ОБРАЗОВАТЕЛЬНОЙ ОРГАНИЗАЦИИ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19471616"/>
              </p:ext>
            </p:extLst>
          </p:nvPr>
        </p:nvGraphicFramePr>
        <p:xfrm>
          <a:off x="315769" y="1569936"/>
          <a:ext cx="11529869" cy="516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69607"/>
            <a:ext cx="11502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ЖИЗНЕСПОСОБНОСТИ ОБУЧАЮЩИХСЯ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ОРГАНИЗАЦИЯХ Г. НОВОСИБИРСКА»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513197"/>
              </p:ext>
            </p:extLst>
          </p:nvPr>
        </p:nvGraphicFramePr>
        <p:xfrm>
          <a:off x="234373" y="1465118"/>
          <a:ext cx="11704782" cy="521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2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69607"/>
            <a:ext cx="11502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ЖИЗНЕСПОСОБНОСТИ ОБУЧАЮЩИХСЯ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ОРГАНИЗАЦИЯХ Г. НОВОСИБИРСКА»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1431160"/>
              </p:ext>
            </p:extLst>
          </p:nvPr>
        </p:nvGraphicFramePr>
        <p:xfrm>
          <a:off x="182417" y="1569936"/>
          <a:ext cx="11756737" cy="513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0833084"/>
              </p:ext>
            </p:extLst>
          </p:nvPr>
        </p:nvGraphicFramePr>
        <p:xfrm>
          <a:off x="321471" y="1293829"/>
          <a:ext cx="11503384" cy="530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977" y="2771915"/>
            <a:ext cx="282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Организационно-методический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2020-2021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0822" y="2283679"/>
            <a:ext cx="245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август-сентябрь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72" y="1552306"/>
            <a:ext cx="210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2021 г.-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2022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8931" y="1054963"/>
            <a:ext cx="232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Мониторинговый этап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май-июнь 2022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96" y="293762"/>
            <a:ext cx="8474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АПРОБАЦИИ МУНИЦИПАЛЬНОЙ ПРОГРАММЫ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ЖИЗНЕСПОСОБНОСТИ ОБУЧАЮЩИХСЯ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ОБЩЕОБРАЗОВАТЕЛЬНЫХ ОРГАНИЗАЦИЯХ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НОВОСИБИРСКА»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0119739"/>
              </p:ext>
            </p:extLst>
          </p:nvPr>
        </p:nvGraphicFramePr>
        <p:xfrm>
          <a:off x="161637" y="522239"/>
          <a:ext cx="11891818" cy="616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4043" y="979115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№168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652" y="967997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0870" y="974924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№197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3306" y="985316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6134" y="986043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9352" y="979115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1006" y="969091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№198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75007" y="969091"/>
            <a:ext cx="935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7238" y="5621482"/>
            <a:ext cx="865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одной базовой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департамента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№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0824-од от 06.10.2020)</a:t>
            </a:r>
          </a:p>
        </p:txBody>
      </p:sp>
    </p:spTree>
    <p:extLst>
      <p:ext uri="{BB962C8B-B14F-4D97-AF65-F5344CB8AC3E}">
        <p14:creationId xmlns:p14="http://schemas.microsoft.com/office/powerpoint/2010/main" val="32720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3" y="369607"/>
            <a:ext cx="11928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 К РАБОЧЕЙ ПРОГРАММЕ </a:t>
            </a:r>
          </a:p>
          <a:p>
            <a:pPr algn="ctr"/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жизнеспособности обучающихся № класса МБОУ СОШ № ОО г. Новосибирска»</a:t>
            </a:r>
            <a:endParaRPr lang="ru-RU" sz="2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608864"/>
              </p:ext>
            </p:extLst>
          </p:nvPr>
        </p:nvGraphicFramePr>
        <p:xfrm>
          <a:off x="207817" y="1257301"/>
          <a:ext cx="11762509" cy="538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8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3347966"/>
              </p:ext>
            </p:extLst>
          </p:nvPr>
        </p:nvGraphicFramePr>
        <p:xfrm>
          <a:off x="317499" y="1270384"/>
          <a:ext cx="115385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25533" y="519781"/>
            <a:ext cx="9930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ВАША РАБОЧАЯ ПРОГРАММА ДОЛЖНА БЫТЬ: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2" descr="C:\Users\Катя\Desktop\Магистр\png-transparent-check-mark-free-content-free-flash-graphics-angle-hand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2" y="1610593"/>
            <a:ext cx="1187345" cy="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атя\Desktop\Магистр\png-transparent-check-mark-free-content-free-flash-graphics-angle-hand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1" y="3550234"/>
            <a:ext cx="1187345" cy="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атя\Desktop\Магистр\png-transparent-check-mark-free-content-free-flash-graphics-angle-hand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2" y="5531438"/>
            <a:ext cx="1187345" cy="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5492411"/>
              </p:ext>
            </p:extLst>
          </p:nvPr>
        </p:nvGraphicFramePr>
        <p:xfrm>
          <a:off x="182417" y="1270384"/>
          <a:ext cx="117151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6193" y="469960"/>
            <a:ext cx="1079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ВИДЫ, ФОРМЫ И СОДЕРЖАНИЕ ДЕЯТЕЛЬНОСТИ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3024</TotalTime>
  <Words>1491</Words>
  <Application>Microsoft Office PowerPoint</Application>
  <PresentationFormat>Широкоэкранный</PresentationFormat>
  <Paragraphs>198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Symbol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K002</dc:creator>
  <cp:lastModifiedBy>K09375</cp:lastModifiedBy>
  <cp:revision>281</cp:revision>
  <dcterms:created xsi:type="dcterms:W3CDTF">2019-11-18T06:33:52Z</dcterms:created>
  <dcterms:modified xsi:type="dcterms:W3CDTF">2021-03-22T07:02:19Z</dcterms:modified>
</cp:coreProperties>
</file>