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3" r:id="rId14"/>
    <p:sldId id="276" r:id="rId15"/>
    <p:sldId id="274" r:id="rId16"/>
    <p:sldId id="279" r:id="rId17"/>
    <p:sldId id="278" r:id="rId18"/>
    <p:sldId id="263" r:id="rId19"/>
    <p:sldId id="25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C598F4-C0ED-4CED-97B1-57308BE83D02}" type="doc">
      <dgm:prSet loTypeId="urn:microsoft.com/office/officeart/2005/8/layout/vList6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5837696-223F-4E7C-B2C4-D59500D7FE7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 рождения до 3 лет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694D7B-7DEC-484D-9E05-994F75EF798D}" type="parTrans" cxnId="{6E4884CC-C2DC-4B51-B5BC-92F2C608A16A}">
      <dgm:prSet/>
      <dgm:spPr/>
      <dgm:t>
        <a:bodyPr/>
        <a:lstStyle/>
        <a:p>
          <a:endParaRPr lang="ru-RU"/>
        </a:p>
      </dgm:t>
    </dgm:pt>
    <dgm:pt modelId="{64388C05-2983-408B-A268-4735BF128823}" type="sibTrans" cxnId="{6E4884CC-C2DC-4B51-B5BC-92F2C608A16A}">
      <dgm:prSet/>
      <dgm:spPr/>
      <dgm:t>
        <a:bodyPr/>
        <a:lstStyle/>
        <a:p>
          <a:endParaRPr lang="ru-RU"/>
        </a:p>
      </dgm:t>
    </dgm:pt>
    <dgm:pt modelId="{8BFC8BB4-2968-453C-A725-62A5F040BF58}">
      <dgm:prSet phldrT="[Текст]"/>
      <dgm:spPr/>
      <dgm:t>
        <a:bodyPr/>
        <a:lstStyle/>
        <a:p>
          <a:r>
            <a:rPr lang="ru-RU" dirty="0" err="1" smtClean="0"/>
            <a:t>сензитивный</a:t>
          </a:r>
          <a:r>
            <a:rPr lang="ru-RU" dirty="0" smtClean="0"/>
            <a:t> период развития речи, порядка, самостоятельности</a:t>
          </a:r>
          <a:endParaRPr lang="ru-RU" dirty="0"/>
        </a:p>
      </dgm:t>
    </dgm:pt>
    <dgm:pt modelId="{7BA057D4-33C4-43F9-8296-01B4BDBA3BD3}" type="parTrans" cxnId="{60F54337-6E22-4848-AB5A-D2182AA37A51}">
      <dgm:prSet/>
      <dgm:spPr/>
      <dgm:t>
        <a:bodyPr/>
        <a:lstStyle/>
        <a:p>
          <a:endParaRPr lang="ru-RU"/>
        </a:p>
      </dgm:t>
    </dgm:pt>
    <dgm:pt modelId="{2C9600EA-A0BF-4B51-BA4C-F8B37023D7BE}" type="sibTrans" cxnId="{60F54337-6E22-4848-AB5A-D2182AA37A51}">
      <dgm:prSet/>
      <dgm:spPr/>
      <dgm:t>
        <a:bodyPr/>
        <a:lstStyle/>
        <a:p>
          <a:endParaRPr lang="ru-RU"/>
        </a:p>
      </dgm:t>
    </dgm:pt>
    <dgm:pt modelId="{C60FD299-613C-4072-A62A-9A9FCA992BE9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подростковый возраст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286653-A0D6-4227-B90F-295A6C22D1A3}" type="parTrans" cxnId="{AD8EBD4F-8375-466A-AA43-66F0934BEECB}">
      <dgm:prSet/>
      <dgm:spPr/>
      <dgm:t>
        <a:bodyPr/>
        <a:lstStyle/>
        <a:p>
          <a:endParaRPr lang="ru-RU"/>
        </a:p>
      </dgm:t>
    </dgm:pt>
    <dgm:pt modelId="{1019C768-E0DA-42B4-8D84-E46DCDB09016}" type="sibTrans" cxnId="{AD8EBD4F-8375-466A-AA43-66F0934BEECB}">
      <dgm:prSet/>
      <dgm:spPr/>
      <dgm:t>
        <a:bodyPr/>
        <a:lstStyle/>
        <a:p>
          <a:endParaRPr lang="ru-RU"/>
        </a:p>
      </dgm:t>
    </dgm:pt>
    <dgm:pt modelId="{DD82A6F8-DB6F-4F0A-A72E-41B100AAC5E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старший дошкольный возраст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389D9E-E9F0-4FC8-A965-59286298D670}" type="parTrans" cxnId="{88C32E30-FC6C-4F68-8F53-4B8964DF24B8}">
      <dgm:prSet/>
      <dgm:spPr/>
      <dgm:t>
        <a:bodyPr/>
        <a:lstStyle/>
        <a:p>
          <a:endParaRPr lang="ru-RU"/>
        </a:p>
      </dgm:t>
    </dgm:pt>
    <dgm:pt modelId="{5DB6BED8-5AE6-45A9-B77C-DD4C202B0BB2}" type="sibTrans" cxnId="{88C32E30-FC6C-4F68-8F53-4B8964DF24B8}">
      <dgm:prSet/>
      <dgm:spPr/>
      <dgm:t>
        <a:bodyPr/>
        <a:lstStyle/>
        <a:p>
          <a:endParaRPr lang="ru-RU"/>
        </a:p>
      </dgm:t>
    </dgm:pt>
    <dgm:pt modelId="{A2CEB207-DE2C-4931-A374-E3DE3B40A45D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младший школьный возраст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4BFAE9-25F2-4791-958E-070616FA7C04}" type="parTrans" cxnId="{B2F9BAF5-6B82-4A04-B305-165173F1A8E3}">
      <dgm:prSet/>
      <dgm:spPr/>
      <dgm:t>
        <a:bodyPr/>
        <a:lstStyle/>
        <a:p>
          <a:endParaRPr lang="ru-RU"/>
        </a:p>
      </dgm:t>
    </dgm:pt>
    <dgm:pt modelId="{25ADABDB-0BE9-46AA-AB77-C1BCB875D4A1}" type="sibTrans" cxnId="{B2F9BAF5-6B82-4A04-B305-165173F1A8E3}">
      <dgm:prSet/>
      <dgm:spPr/>
      <dgm:t>
        <a:bodyPr/>
        <a:lstStyle/>
        <a:p>
          <a:endParaRPr lang="ru-RU"/>
        </a:p>
      </dgm:t>
    </dgm:pt>
    <dgm:pt modelId="{1DBF06F1-E231-4276-A82C-BC2FB4313A23}">
      <dgm:prSet/>
      <dgm:spPr/>
      <dgm:t>
        <a:bodyPr/>
        <a:lstStyle/>
        <a:p>
          <a:r>
            <a:rPr lang="ru-RU" dirty="0" err="1" smtClean="0"/>
            <a:t>сензитивный</a:t>
          </a:r>
          <a:r>
            <a:rPr lang="ru-RU" dirty="0" smtClean="0"/>
            <a:t> период развития социальных навыков</a:t>
          </a:r>
          <a:endParaRPr lang="ru-RU" dirty="0"/>
        </a:p>
      </dgm:t>
    </dgm:pt>
    <dgm:pt modelId="{FF8731E5-DDEE-46BF-A451-0B2B2B8F5385}" type="parTrans" cxnId="{2E46F44D-8442-4859-BF59-5B551AF9F4C3}">
      <dgm:prSet/>
      <dgm:spPr/>
      <dgm:t>
        <a:bodyPr/>
        <a:lstStyle/>
        <a:p>
          <a:endParaRPr lang="ru-RU"/>
        </a:p>
      </dgm:t>
    </dgm:pt>
    <dgm:pt modelId="{8326192D-AAD6-435B-883A-05C1E8C87BCE}" type="sibTrans" cxnId="{2E46F44D-8442-4859-BF59-5B551AF9F4C3}">
      <dgm:prSet/>
      <dgm:spPr/>
      <dgm:t>
        <a:bodyPr/>
        <a:lstStyle/>
        <a:p>
          <a:endParaRPr lang="ru-RU"/>
        </a:p>
      </dgm:t>
    </dgm:pt>
    <dgm:pt modelId="{1F367691-12A0-431F-A09E-842DD95FC04A}">
      <dgm:prSet/>
      <dgm:spPr/>
      <dgm:t>
        <a:bodyPr/>
        <a:lstStyle/>
        <a:p>
          <a:r>
            <a:rPr lang="ru-RU" dirty="0" smtClean="0"/>
            <a:t>освоение учебной деятельности;</a:t>
          </a:r>
          <a:endParaRPr lang="ru-RU" dirty="0"/>
        </a:p>
      </dgm:t>
    </dgm:pt>
    <dgm:pt modelId="{9A95E5C6-E51E-42D5-8339-745E337BF2D8}" type="parTrans" cxnId="{7B20A7D1-74B2-4414-B14F-D7E5E546C3B4}">
      <dgm:prSet/>
      <dgm:spPr/>
      <dgm:t>
        <a:bodyPr/>
        <a:lstStyle/>
        <a:p>
          <a:endParaRPr lang="ru-RU"/>
        </a:p>
      </dgm:t>
    </dgm:pt>
    <dgm:pt modelId="{F4AD179F-2292-4521-ABD0-9089A116BC3E}" type="sibTrans" cxnId="{7B20A7D1-74B2-4414-B14F-D7E5E546C3B4}">
      <dgm:prSet/>
      <dgm:spPr/>
      <dgm:t>
        <a:bodyPr/>
        <a:lstStyle/>
        <a:p>
          <a:endParaRPr lang="ru-RU"/>
        </a:p>
      </dgm:t>
    </dgm:pt>
    <dgm:pt modelId="{301E55A6-92E8-4E84-BC38-6385A9916678}">
      <dgm:prSet/>
      <dgm:spPr/>
      <dgm:t>
        <a:bodyPr/>
        <a:lstStyle/>
        <a:p>
          <a:r>
            <a:rPr lang="ru-RU" dirty="0" smtClean="0"/>
            <a:t>закрепление мотива достижения</a:t>
          </a:r>
          <a:endParaRPr lang="ru-RU" dirty="0"/>
        </a:p>
      </dgm:t>
    </dgm:pt>
    <dgm:pt modelId="{63DBB640-EA70-438D-BF85-CB2F8919BE77}" type="parTrans" cxnId="{C6DE1BBF-394F-4E3F-866A-599E8434963B}">
      <dgm:prSet/>
      <dgm:spPr/>
      <dgm:t>
        <a:bodyPr/>
        <a:lstStyle/>
        <a:p>
          <a:endParaRPr lang="ru-RU"/>
        </a:p>
      </dgm:t>
    </dgm:pt>
    <dgm:pt modelId="{616F63C3-0EB2-410F-A692-9904CA9F3688}" type="sibTrans" cxnId="{C6DE1BBF-394F-4E3F-866A-599E8434963B}">
      <dgm:prSet/>
      <dgm:spPr/>
      <dgm:t>
        <a:bodyPr/>
        <a:lstStyle/>
        <a:p>
          <a:endParaRPr lang="ru-RU"/>
        </a:p>
      </dgm:t>
    </dgm:pt>
    <dgm:pt modelId="{97AC579B-21C5-4948-8AB8-EC19931975AC}">
      <dgm:prSet/>
      <dgm:spPr/>
      <dgm:t>
        <a:bodyPr/>
        <a:lstStyle/>
        <a:p>
          <a:r>
            <a:rPr lang="ru-RU" dirty="0" smtClean="0"/>
            <a:t>развитие самостоятельного, вербально-логического мышления</a:t>
          </a:r>
          <a:endParaRPr lang="ru-RU" dirty="0"/>
        </a:p>
      </dgm:t>
    </dgm:pt>
    <dgm:pt modelId="{BC7AA859-B3E8-4455-B8E9-44B2A3D24F69}" type="parTrans" cxnId="{5DB821D6-538B-429F-A7FB-7F9824950917}">
      <dgm:prSet/>
      <dgm:spPr/>
      <dgm:t>
        <a:bodyPr/>
        <a:lstStyle/>
        <a:p>
          <a:endParaRPr lang="ru-RU"/>
        </a:p>
      </dgm:t>
    </dgm:pt>
    <dgm:pt modelId="{07810088-7E91-44CA-A50D-392247C79120}" type="sibTrans" cxnId="{5DB821D6-538B-429F-A7FB-7F9824950917}">
      <dgm:prSet/>
      <dgm:spPr/>
      <dgm:t>
        <a:bodyPr/>
        <a:lstStyle/>
        <a:p>
          <a:endParaRPr lang="ru-RU"/>
        </a:p>
      </dgm:t>
    </dgm:pt>
    <dgm:pt modelId="{FB22CCAD-5DDD-40C2-A0CD-CA61FDE8C7A0}" type="pres">
      <dgm:prSet presAssocID="{74C598F4-C0ED-4CED-97B1-57308BE83D02}" presName="Name0" presStyleCnt="0">
        <dgm:presLayoutVars>
          <dgm:dir/>
          <dgm:animLvl val="lvl"/>
          <dgm:resizeHandles/>
        </dgm:presLayoutVars>
      </dgm:prSet>
      <dgm:spPr/>
    </dgm:pt>
    <dgm:pt modelId="{A659FE80-E71C-458C-92E8-FCB1CCA7E829}" type="pres">
      <dgm:prSet presAssocID="{75837696-223F-4E7C-B2C4-D59500D7FE7D}" presName="linNode" presStyleCnt="0"/>
      <dgm:spPr/>
    </dgm:pt>
    <dgm:pt modelId="{4FFF6FCF-A0CF-49A4-BC39-03B545BCF56D}" type="pres">
      <dgm:prSet presAssocID="{75837696-223F-4E7C-B2C4-D59500D7FE7D}" presName="parentShp" presStyleLbl="node1" presStyleIdx="0" presStyleCnt="4">
        <dgm:presLayoutVars>
          <dgm:bulletEnabled val="1"/>
        </dgm:presLayoutVars>
      </dgm:prSet>
      <dgm:spPr/>
    </dgm:pt>
    <dgm:pt modelId="{80F0F865-21E4-4500-B954-C9053FD2C277}" type="pres">
      <dgm:prSet presAssocID="{75837696-223F-4E7C-B2C4-D59500D7FE7D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CFF04-3C08-48AE-916B-64166F25F16A}" type="pres">
      <dgm:prSet presAssocID="{64388C05-2983-408B-A268-4735BF128823}" presName="spacing" presStyleCnt="0"/>
      <dgm:spPr/>
    </dgm:pt>
    <dgm:pt modelId="{40667346-D0C0-4D93-A8DF-AE7D271021DA}" type="pres">
      <dgm:prSet presAssocID="{DD82A6F8-DB6F-4F0A-A72E-41B100AAC5EB}" presName="linNode" presStyleCnt="0"/>
      <dgm:spPr/>
    </dgm:pt>
    <dgm:pt modelId="{9952FE90-0FA2-4ED4-9B6B-1CFDA8F8B4FC}" type="pres">
      <dgm:prSet presAssocID="{DD82A6F8-DB6F-4F0A-A72E-41B100AAC5EB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A3B4E-0252-44C1-B4BD-24DD11F641E3}" type="pres">
      <dgm:prSet presAssocID="{DD82A6F8-DB6F-4F0A-A72E-41B100AAC5EB}" presName="childShp" presStyleLbl="bgAccFollowNode1" presStyleIdx="1" presStyleCnt="4">
        <dgm:presLayoutVars>
          <dgm:bulletEnabled val="1"/>
        </dgm:presLayoutVars>
      </dgm:prSet>
      <dgm:spPr/>
    </dgm:pt>
    <dgm:pt modelId="{AC11E18F-961B-4758-BF4E-57BE1A93F944}" type="pres">
      <dgm:prSet presAssocID="{5DB6BED8-5AE6-45A9-B77C-DD4C202B0BB2}" presName="spacing" presStyleCnt="0"/>
      <dgm:spPr/>
    </dgm:pt>
    <dgm:pt modelId="{1F774F54-240D-4FEB-A28F-20D4576EC63B}" type="pres">
      <dgm:prSet presAssocID="{A2CEB207-DE2C-4931-A374-E3DE3B40A45D}" presName="linNode" presStyleCnt="0"/>
      <dgm:spPr/>
    </dgm:pt>
    <dgm:pt modelId="{3E5EBA70-6BF6-4A5D-B29C-6EF68F7949E7}" type="pres">
      <dgm:prSet presAssocID="{A2CEB207-DE2C-4931-A374-E3DE3B40A45D}" presName="parentShp" presStyleLbl="node1" presStyleIdx="2" presStyleCnt="4">
        <dgm:presLayoutVars>
          <dgm:bulletEnabled val="1"/>
        </dgm:presLayoutVars>
      </dgm:prSet>
      <dgm:spPr/>
    </dgm:pt>
    <dgm:pt modelId="{80BEECF0-F3E3-4C8D-A556-4CC101B7CE70}" type="pres">
      <dgm:prSet presAssocID="{A2CEB207-DE2C-4931-A374-E3DE3B40A45D}" presName="childShp" presStyleLbl="bgAccFollowNode1" presStyleIdx="2" presStyleCnt="4">
        <dgm:presLayoutVars>
          <dgm:bulletEnabled val="1"/>
        </dgm:presLayoutVars>
      </dgm:prSet>
      <dgm:spPr/>
    </dgm:pt>
    <dgm:pt modelId="{885FADE3-CDB9-4C96-BDFA-44249FB64EE0}" type="pres">
      <dgm:prSet presAssocID="{25ADABDB-0BE9-46AA-AB77-C1BCB875D4A1}" presName="spacing" presStyleCnt="0"/>
      <dgm:spPr/>
    </dgm:pt>
    <dgm:pt modelId="{8D6D38C8-32DB-4017-90A2-A3DE7CD5D423}" type="pres">
      <dgm:prSet presAssocID="{C60FD299-613C-4072-A62A-9A9FCA992BE9}" presName="linNode" presStyleCnt="0"/>
      <dgm:spPr/>
    </dgm:pt>
    <dgm:pt modelId="{DE1638AF-0D6C-4CF5-A38A-CE5FB5D1CB88}" type="pres">
      <dgm:prSet presAssocID="{C60FD299-613C-4072-A62A-9A9FCA992BE9}" presName="parentShp" presStyleLbl="node1" presStyleIdx="3" presStyleCnt="4">
        <dgm:presLayoutVars>
          <dgm:bulletEnabled val="1"/>
        </dgm:presLayoutVars>
      </dgm:prSet>
      <dgm:spPr/>
    </dgm:pt>
    <dgm:pt modelId="{2EDBC73E-04C0-4B6B-A330-D0B17A445F32}" type="pres">
      <dgm:prSet presAssocID="{C60FD299-613C-4072-A62A-9A9FCA992BE9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007E368D-E81F-4781-9609-94C1EBED5722}" type="presOf" srcId="{74C598F4-C0ED-4CED-97B1-57308BE83D02}" destId="{FB22CCAD-5DDD-40C2-A0CD-CA61FDE8C7A0}" srcOrd="0" destOrd="0" presId="urn:microsoft.com/office/officeart/2005/8/layout/vList6"/>
    <dgm:cxn modelId="{B2F9BAF5-6B82-4A04-B305-165173F1A8E3}" srcId="{74C598F4-C0ED-4CED-97B1-57308BE83D02}" destId="{A2CEB207-DE2C-4931-A374-E3DE3B40A45D}" srcOrd="2" destOrd="0" parTransId="{EC4BFAE9-25F2-4791-958E-070616FA7C04}" sibTransId="{25ADABDB-0BE9-46AA-AB77-C1BCB875D4A1}"/>
    <dgm:cxn modelId="{E80ACFC7-D503-4D33-9AAB-00E927041F29}" type="presOf" srcId="{75837696-223F-4E7C-B2C4-D59500D7FE7D}" destId="{4FFF6FCF-A0CF-49A4-BC39-03B545BCF56D}" srcOrd="0" destOrd="0" presId="urn:microsoft.com/office/officeart/2005/8/layout/vList6"/>
    <dgm:cxn modelId="{60F54337-6E22-4848-AB5A-D2182AA37A51}" srcId="{75837696-223F-4E7C-B2C4-D59500D7FE7D}" destId="{8BFC8BB4-2968-453C-A725-62A5F040BF58}" srcOrd="0" destOrd="0" parTransId="{7BA057D4-33C4-43F9-8296-01B4BDBA3BD3}" sibTransId="{2C9600EA-A0BF-4B51-BA4C-F8B37023D7BE}"/>
    <dgm:cxn modelId="{AB6548B8-32C6-40F7-BFD5-7DEFB5C7AFBF}" type="presOf" srcId="{8BFC8BB4-2968-453C-A725-62A5F040BF58}" destId="{80F0F865-21E4-4500-B954-C9053FD2C277}" srcOrd="0" destOrd="0" presId="urn:microsoft.com/office/officeart/2005/8/layout/vList6"/>
    <dgm:cxn modelId="{C6DE1BBF-394F-4E3F-866A-599E8434963B}" srcId="{A2CEB207-DE2C-4931-A374-E3DE3B40A45D}" destId="{301E55A6-92E8-4E84-BC38-6385A9916678}" srcOrd="1" destOrd="0" parTransId="{63DBB640-EA70-438D-BF85-CB2F8919BE77}" sibTransId="{616F63C3-0EB2-410F-A692-9904CA9F3688}"/>
    <dgm:cxn modelId="{B500CBA8-D9FF-4395-ADB3-FB8537C07747}" type="presOf" srcId="{97AC579B-21C5-4948-8AB8-EC19931975AC}" destId="{2EDBC73E-04C0-4B6B-A330-D0B17A445F32}" srcOrd="0" destOrd="0" presId="urn:microsoft.com/office/officeart/2005/8/layout/vList6"/>
    <dgm:cxn modelId="{C72E65FE-BC7C-4376-BA00-5A6E31D5FB93}" type="presOf" srcId="{A2CEB207-DE2C-4931-A374-E3DE3B40A45D}" destId="{3E5EBA70-6BF6-4A5D-B29C-6EF68F7949E7}" srcOrd="0" destOrd="0" presId="urn:microsoft.com/office/officeart/2005/8/layout/vList6"/>
    <dgm:cxn modelId="{2E46F44D-8442-4859-BF59-5B551AF9F4C3}" srcId="{DD82A6F8-DB6F-4F0A-A72E-41B100AAC5EB}" destId="{1DBF06F1-E231-4276-A82C-BC2FB4313A23}" srcOrd="0" destOrd="0" parTransId="{FF8731E5-DDEE-46BF-A451-0B2B2B8F5385}" sibTransId="{8326192D-AAD6-435B-883A-05C1E8C87BCE}"/>
    <dgm:cxn modelId="{29B54216-3639-4303-BD72-31D6EC5BD9C2}" type="presOf" srcId="{DD82A6F8-DB6F-4F0A-A72E-41B100AAC5EB}" destId="{9952FE90-0FA2-4ED4-9B6B-1CFDA8F8B4FC}" srcOrd="0" destOrd="0" presId="urn:microsoft.com/office/officeart/2005/8/layout/vList6"/>
    <dgm:cxn modelId="{80E538E8-4D08-4572-8925-B657EB08D770}" type="presOf" srcId="{301E55A6-92E8-4E84-BC38-6385A9916678}" destId="{80BEECF0-F3E3-4C8D-A556-4CC101B7CE70}" srcOrd="0" destOrd="1" presId="urn:microsoft.com/office/officeart/2005/8/layout/vList6"/>
    <dgm:cxn modelId="{5731F6A8-395C-49D6-B6AD-1325B264CA22}" type="presOf" srcId="{C60FD299-613C-4072-A62A-9A9FCA992BE9}" destId="{DE1638AF-0D6C-4CF5-A38A-CE5FB5D1CB88}" srcOrd="0" destOrd="0" presId="urn:microsoft.com/office/officeart/2005/8/layout/vList6"/>
    <dgm:cxn modelId="{6E4884CC-C2DC-4B51-B5BC-92F2C608A16A}" srcId="{74C598F4-C0ED-4CED-97B1-57308BE83D02}" destId="{75837696-223F-4E7C-B2C4-D59500D7FE7D}" srcOrd="0" destOrd="0" parTransId="{0F694D7B-7DEC-484D-9E05-994F75EF798D}" sibTransId="{64388C05-2983-408B-A268-4735BF128823}"/>
    <dgm:cxn modelId="{F3258978-49BA-4D76-BF3C-A248F45CB004}" type="presOf" srcId="{1F367691-12A0-431F-A09E-842DD95FC04A}" destId="{80BEECF0-F3E3-4C8D-A556-4CC101B7CE70}" srcOrd="0" destOrd="0" presId="urn:microsoft.com/office/officeart/2005/8/layout/vList6"/>
    <dgm:cxn modelId="{5DB821D6-538B-429F-A7FB-7F9824950917}" srcId="{C60FD299-613C-4072-A62A-9A9FCA992BE9}" destId="{97AC579B-21C5-4948-8AB8-EC19931975AC}" srcOrd="0" destOrd="0" parTransId="{BC7AA859-B3E8-4455-B8E9-44B2A3D24F69}" sibTransId="{07810088-7E91-44CA-A50D-392247C79120}"/>
    <dgm:cxn modelId="{D1F7998D-C903-4657-9666-F9A873449380}" type="presOf" srcId="{1DBF06F1-E231-4276-A82C-BC2FB4313A23}" destId="{E59A3B4E-0252-44C1-B4BD-24DD11F641E3}" srcOrd="0" destOrd="0" presId="urn:microsoft.com/office/officeart/2005/8/layout/vList6"/>
    <dgm:cxn modelId="{88C32E30-FC6C-4F68-8F53-4B8964DF24B8}" srcId="{74C598F4-C0ED-4CED-97B1-57308BE83D02}" destId="{DD82A6F8-DB6F-4F0A-A72E-41B100AAC5EB}" srcOrd="1" destOrd="0" parTransId="{26389D9E-E9F0-4FC8-A965-59286298D670}" sibTransId="{5DB6BED8-5AE6-45A9-B77C-DD4C202B0BB2}"/>
    <dgm:cxn modelId="{AD8EBD4F-8375-466A-AA43-66F0934BEECB}" srcId="{74C598F4-C0ED-4CED-97B1-57308BE83D02}" destId="{C60FD299-613C-4072-A62A-9A9FCA992BE9}" srcOrd="3" destOrd="0" parTransId="{B0286653-A0D6-4227-B90F-295A6C22D1A3}" sibTransId="{1019C768-E0DA-42B4-8D84-E46DCDB09016}"/>
    <dgm:cxn modelId="{7B20A7D1-74B2-4414-B14F-D7E5E546C3B4}" srcId="{A2CEB207-DE2C-4931-A374-E3DE3B40A45D}" destId="{1F367691-12A0-431F-A09E-842DD95FC04A}" srcOrd="0" destOrd="0" parTransId="{9A95E5C6-E51E-42D5-8339-745E337BF2D8}" sibTransId="{F4AD179F-2292-4521-ABD0-9089A116BC3E}"/>
    <dgm:cxn modelId="{E19A0914-F7F8-4EEA-A934-1941E14A1A6C}" type="presParOf" srcId="{FB22CCAD-5DDD-40C2-A0CD-CA61FDE8C7A0}" destId="{A659FE80-E71C-458C-92E8-FCB1CCA7E829}" srcOrd="0" destOrd="0" presId="urn:microsoft.com/office/officeart/2005/8/layout/vList6"/>
    <dgm:cxn modelId="{1C51418A-2E88-4DF1-A53B-10ECF8637F39}" type="presParOf" srcId="{A659FE80-E71C-458C-92E8-FCB1CCA7E829}" destId="{4FFF6FCF-A0CF-49A4-BC39-03B545BCF56D}" srcOrd="0" destOrd="0" presId="urn:microsoft.com/office/officeart/2005/8/layout/vList6"/>
    <dgm:cxn modelId="{4C1A209E-F3A4-4119-8619-A1C8A4BF0706}" type="presParOf" srcId="{A659FE80-E71C-458C-92E8-FCB1CCA7E829}" destId="{80F0F865-21E4-4500-B954-C9053FD2C277}" srcOrd="1" destOrd="0" presId="urn:microsoft.com/office/officeart/2005/8/layout/vList6"/>
    <dgm:cxn modelId="{97F9DC7F-E5D3-4AB0-AECE-6E188962670C}" type="presParOf" srcId="{FB22CCAD-5DDD-40C2-A0CD-CA61FDE8C7A0}" destId="{6F4CFF04-3C08-48AE-916B-64166F25F16A}" srcOrd="1" destOrd="0" presId="urn:microsoft.com/office/officeart/2005/8/layout/vList6"/>
    <dgm:cxn modelId="{8A9E4AEE-0BED-4606-AF3E-98C10221B74F}" type="presParOf" srcId="{FB22CCAD-5DDD-40C2-A0CD-CA61FDE8C7A0}" destId="{40667346-D0C0-4D93-A8DF-AE7D271021DA}" srcOrd="2" destOrd="0" presId="urn:microsoft.com/office/officeart/2005/8/layout/vList6"/>
    <dgm:cxn modelId="{E022AD91-4038-45D2-981A-C9BC3265F3FC}" type="presParOf" srcId="{40667346-D0C0-4D93-A8DF-AE7D271021DA}" destId="{9952FE90-0FA2-4ED4-9B6B-1CFDA8F8B4FC}" srcOrd="0" destOrd="0" presId="urn:microsoft.com/office/officeart/2005/8/layout/vList6"/>
    <dgm:cxn modelId="{47672ABF-284C-4559-BFFD-5BCEF5B5A398}" type="presParOf" srcId="{40667346-D0C0-4D93-A8DF-AE7D271021DA}" destId="{E59A3B4E-0252-44C1-B4BD-24DD11F641E3}" srcOrd="1" destOrd="0" presId="urn:microsoft.com/office/officeart/2005/8/layout/vList6"/>
    <dgm:cxn modelId="{974957FD-BACB-460A-B7DC-D5F046ABCF6B}" type="presParOf" srcId="{FB22CCAD-5DDD-40C2-A0CD-CA61FDE8C7A0}" destId="{AC11E18F-961B-4758-BF4E-57BE1A93F944}" srcOrd="3" destOrd="0" presId="urn:microsoft.com/office/officeart/2005/8/layout/vList6"/>
    <dgm:cxn modelId="{318320EF-701A-4C36-989D-9686529B5BF4}" type="presParOf" srcId="{FB22CCAD-5DDD-40C2-A0CD-CA61FDE8C7A0}" destId="{1F774F54-240D-4FEB-A28F-20D4576EC63B}" srcOrd="4" destOrd="0" presId="urn:microsoft.com/office/officeart/2005/8/layout/vList6"/>
    <dgm:cxn modelId="{1054E220-E9B0-4817-B0D1-C77371936617}" type="presParOf" srcId="{1F774F54-240D-4FEB-A28F-20D4576EC63B}" destId="{3E5EBA70-6BF6-4A5D-B29C-6EF68F7949E7}" srcOrd="0" destOrd="0" presId="urn:microsoft.com/office/officeart/2005/8/layout/vList6"/>
    <dgm:cxn modelId="{8BEC974A-149A-4E6A-BE3C-50E31E381AD3}" type="presParOf" srcId="{1F774F54-240D-4FEB-A28F-20D4576EC63B}" destId="{80BEECF0-F3E3-4C8D-A556-4CC101B7CE70}" srcOrd="1" destOrd="0" presId="urn:microsoft.com/office/officeart/2005/8/layout/vList6"/>
    <dgm:cxn modelId="{B83A0BB0-9043-40AF-B542-072B5157AB98}" type="presParOf" srcId="{FB22CCAD-5DDD-40C2-A0CD-CA61FDE8C7A0}" destId="{885FADE3-CDB9-4C96-BDFA-44249FB64EE0}" srcOrd="5" destOrd="0" presId="urn:microsoft.com/office/officeart/2005/8/layout/vList6"/>
    <dgm:cxn modelId="{9A6A976A-AD6E-4F5E-9373-7F6841515146}" type="presParOf" srcId="{FB22CCAD-5DDD-40C2-A0CD-CA61FDE8C7A0}" destId="{8D6D38C8-32DB-4017-90A2-A3DE7CD5D423}" srcOrd="6" destOrd="0" presId="urn:microsoft.com/office/officeart/2005/8/layout/vList6"/>
    <dgm:cxn modelId="{47E979E3-CE6F-4859-AD2C-B5371FF6A3A5}" type="presParOf" srcId="{8D6D38C8-32DB-4017-90A2-A3DE7CD5D423}" destId="{DE1638AF-0D6C-4CF5-A38A-CE5FB5D1CB88}" srcOrd="0" destOrd="0" presId="urn:microsoft.com/office/officeart/2005/8/layout/vList6"/>
    <dgm:cxn modelId="{8315448F-3158-4200-847D-D3E6697E0940}" type="presParOf" srcId="{8D6D38C8-32DB-4017-90A2-A3DE7CD5D423}" destId="{2EDBC73E-04C0-4B6B-A330-D0B17A445F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E2EB54-581F-4B47-91B1-7F9E4545D93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771CD97-D26A-421F-A3DA-2E39D92D37C7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smtClean="0">
              <a:latin typeface="+mn-lt"/>
            </a:rPr>
            <a:t>КРИЗИС НОВОРОЖДЕННОСТИ</a:t>
          </a:r>
        </a:p>
        <a:p>
          <a:pPr>
            <a:lnSpc>
              <a:spcPct val="100000"/>
            </a:lnSpc>
          </a:pPr>
          <a:r>
            <a:rPr lang="ru-RU" sz="1800" smtClean="0">
              <a:latin typeface="+mn-lt"/>
            </a:rPr>
            <a:t>0 - 2 месяца</a:t>
          </a:r>
          <a:endParaRPr lang="ru-RU" sz="1800" dirty="0">
            <a:latin typeface="+mn-lt"/>
          </a:endParaRPr>
        </a:p>
      </dgm:t>
    </dgm:pt>
    <dgm:pt modelId="{3DF5BBB9-6662-4F8B-A7E0-0CE08F4CDA13}" type="parTrans" cxnId="{1B9C8CDC-B90E-4CDA-A713-90D888AF4BD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4ABBE00F-DEC4-4092-866B-1743FBD5A181}" type="sibTrans" cxnId="{1B9C8CDC-B90E-4CDA-A713-90D888AF4BD6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B181AD22-7B4C-45A3-9EFE-820D5128C8C2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i="0" smtClean="0">
              <a:latin typeface="+mn-lt"/>
            </a:rPr>
            <a:t>Физиологическая и психологическая адаптация</a:t>
          </a:r>
          <a:endParaRPr lang="ru-RU" sz="1800" i="0" dirty="0">
            <a:latin typeface="+mn-lt"/>
          </a:endParaRPr>
        </a:p>
      </dgm:t>
    </dgm:pt>
    <dgm:pt modelId="{BA2BEB08-CA85-4364-A43E-F9DC31D1C345}" type="parTrans" cxnId="{65C7AB56-D7C2-4629-8D61-4C1EA8068E2C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bg1"/>
            </a:solidFill>
            <a:latin typeface="+mn-lt"/>
          </a:endParaRPr>
        </a:p>
      </dgm:t>
    </dgm:pt>
    <dgm:pt modelId="{7460610D-1855-40F9-8D47-2F7C65962C41}" type="sibTrans" cxnId="{65C7AB56-D7C2-4629-8D61-4C1EA8068E2C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A069022C-C652-4AA9-BFCA-05A6679999FE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i="0" smtClean="0">
              <a:latin typeface="+mn-lt"/>
            </a:rPr>
            <a:t>Возникновение слухового и зрительного сосредоточения</a:t>
          </a:r>
          <a:endParaRPr lang="ru-RU" sz="1800" i="0" dirty="0">
            <a:latin typeface="+mn-lt"/>
          </a:endParaRPr>
        </a:p>
      </dgm:t>
    </dgm:pt>
    <dgm:pt modelId="{A1617F57-AD38-4776-A488-FF19F3159A9F}" type="parTrans" cxnId="{8530282F-2D3B-497D-A32A-026195714738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bg1"/>
            </a:solidFill>
            <a:latin typeface="+mn-lt"/>
          </a:endParaRPr>
        </a:p>
      </dgm:t>
    </dgm:pt>
    <dgm:pt modelId="{482E3E4B-7E45-431E-9094-32F82350F8F5}" type="sibTrans" cxnId="{8530282F-2D3B-497D-A32A-026195714738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CC1CD2F5-AB37-420F-BA24-16E53EC3CDF3}">
      <dgm:prSet phldrT="[Текст]" custT="1"/>
      <dgm:spPr/>
      <dgm:t>
        <a:bodyPr/>
        <a:lstStyle/>
        <a:p>
          <a:pPr>
            <a:lnSpc>
              <a:spcPct val="100000"/>
            </a:lnSpc>
          </a:pPr>
          <a:r>
            <a:rPr lang="ru-RU" sz="1800" b="1" smtClean="0">
              <a:latin typeface="+mn-lt"/>
            </a:rPr>
            <a:t>Новообразование </a:t>
          </a:r>
          <a:r>
            <a:rPr lang="ru-RU" sz="1800" b="1" i="0" smtClean="0">
              <a:latin typeface="+mn-lt"/>
            </a:rPr>
            <a:t>«комплекс оживления»</a:t>
          </a:r>
          <a:endParaRPr lang="ru-RU" sz="1800" i="0" dirty="0">
            <a:latin typeface="+mn-lt"/>
          </a:endParaRPr>
        </a:p>
      </dgm:t>
    </dgm:pt>
    <dgm:pt modelId="{EE7945FE-7322-4696-8945-1301BE7A9C71}" type="parTrans" cxnId="{E8D5F294-DE30-4885-A9EE-4110B0D82259}">
      <dgm:prSet/>
      <dgm:spPr/>
      <dgm:t>
        <a:bodyPr/>
        <a:lstStyle/>
        <a:p>
          <a:pPr>
            <a:lnSpc>
              <a:spcPct val="100000"/>
            </a:lnSpc>
          </a:pPr>
          <a:endParaRPr lang="ru-RU" sz="2000">
            <a:solidFill>
              <a:schemeClr val="bg1"/>
            </a:solidFill>
            <a:latin typeface="+mn-lt"/>
          </a:endParaRPr>
        </a:p>
      </dgm:t>
    </dgm:pt>
    <dgm:pt modelId="{F5807662-D4E8-4C13-99BD-9ACA9B24AA2B}" type="sibTrans" cxnId="{E8D5F294-DE30-4885-A9EE-4110B0D82259}">
      <dgm:prSet/>
      <dgm:spPr/>
      <dgm:t>
        <a:bodyPr/>
        <a:lstStyle/>
        <a:p>
          <a:endParaRPr lang="ru-RU" sz="2000">
            <a:latin typeface="+mn-lt"/>
          </a:endParaRPr>
        </a:p>
      </dgm:t>
    </dgm:pt>
    <dgm:pt modelId="{BD67628F-C834-4789-B451-C56C58751942}" type="pres">
      <dgm:prSet presAssocID="{D5E2EB54-581F-4B47-91B1-7F9E4545D9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2D26FE5-FA44-456B-8BC4-5E4BE874756B}" type="pres">
      <dgm:prSet presAssocID="{C771CD97-D26A-421F-A3DA-2E39D92D37C7}" presName="hierRoot1" presStyleCnt="0"/>
      <dgm:spPr/>
      <dgm:t>
        <a:bodyPr/>
        <a:lstStyle/>
        <a:p>
          <a:endParaRPr lang="ru-RU"/>
        </a:p>
      </dgm:t>
    </dgm:pt>
    <dgm:pt modelId="{7641AB25-F06B-44C2-A882-5F240BB274E7}" type="pres">
      <dgm:prSet presAssocID="{C771CD97-D26A-421F-A3DA-2E39D92D37C7}" presName="composite" presStyleCnt="0"/>
      <dgm:spPr/>
      <dgm:t>
        <a:bodyPr/>
        <a:lstStyle/>
        <a:p>
          <a:endParaRPr lang="ru-RU"/>
        </a:p>
      </dgm:t>
    </dgm:pt>
    <dgm:pt modelId="{0882F5C2-9E80-474B-B1EF-137D187A4380}" type="pres">
      <dgm:prSet presAssocID="{C771CD97-D26A-421F-A3DA-2E39D92D37C7}" presName="background" presStyleLbl="node0" presStyleIdx="0" presStyleCnt="1"/>
      <dgm:spPr/>
      <dgm:t>
        <a:bodyPr/>
        <a:lstStyle/>
        <a:p>
          <a:endParaRPr lang="ru-RU"/>
        </a:p>
      </dgm:t>
    </dgm:pt>
    <dgm:pt modelId="{CD90E034-191C-4168-BE66-F7C761366763}" type="pres">
      <dgm:prSet presAssocID="{C771CD97-D26A-421F-A3DA-2E39D92D37C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652B288-84AA-408E-BEEB-0D5773FEE48B}" type="pres">
      <dgm:prSet presAssocID="{C771CD97-D26A-421F-A3DA-2E39D92D37C7}" presName="hierChild2" presStyleCnt="0"/>
      <dgm:spPr/>
      <dgm:t>
        <a:bodyPr/>
        <a:lstStyle/>
        <a:p>
          <a:endParaRPr lang="ru-RU"/>
        </a:p>
      </dgm:t>
    </dgm:pt>
    <dgm:pt modelId="{4260BF00-B446-42BA-B502-80154C27C493}" type="pres">
      <dgm:prSet presAssocID="{BA2BEB08-CA85-4364-A43E-F9DC31D1C34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F4D456C-A6D2-4258-876D-C0EEEC8F8AFE}" type="pres">
      <dgm:prSet presAssocID="{B181AD22-7B4C-45A3-9EFE-820D5128C8C2}" presName="hierRoot2" presStyleCnt="0"/>
      <dgm:spPr/>
      <dgm:t>
        <a:bodyPr/>
        <a:lstStyle/>
        <a:p>
          <a:endParaRPr lang="ru-RU"/>
        </a:p>
      </dgm:t>
    </dgm:pt>
    <dgm:pt modelId="{AC7F545E-DF26-4568-9771-E060EF524AE7}" type="pres">
      <dgm:prSet presAssocID="{B181AD22-7B4C-45A3-9EFE-820D5128C8C2}" presName="composite2" presStyleCnt="0"/>
      <dgm:spPr/>
      <dgm:t>
        <a:bodyPr/>
        <a:lstStyle/>
        <a:p>
          <a:endParaRPr lang="ru-RU"/>
        </a:p>
      </dgm:t>
    </dgm:pt>
    <dgm:pt modelId="{F2425C48-F1F4-48D2-B3A1-81075ABE69D7}" type="pres">
      <dgm:prSet presAssocID="{B181AD22-7B4C-45A3-9EFE-820D5128C8C2}" presName="background2" presStyleLbl="node2" presStyleIdx="0" presStyleCnt="3"/>
      <dgm:spPr/>
      <dgm:t>
        <a:bodyPr/>
        <a:lstStyle/>
        <a:p>
          <a:endParaRPr lang="ru-RU"/>
        </a:p>
      </dgm:t>
    </dgm:pt>
    <dgm:pt modelId="{FD7B5EE4-A8F4-454A-A566-321A65F0DC67}" type="pres">
      <dgm:prSet presAssocID="{B181AD22-7B4C-45A3-9EFE-820D5128C8C2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CE59C5C-4745-4680-BBA8-19BDD7684292}" type="pres">
      <dgm:prSet presAssocID="{B181AD22-7B4C-45A3-9EFE-820D5128C8C2}" presName="hierChild3" presStyleCnt="0"/>
      <dgm:spPr/>
      <dgm:t>
        <a:bodyPr/>
        <a:lstStyle/>
        <a:p>
          <a:endParaRPr lang="ru-RU"/>
        </a:p>
      </dgm:t>
    </dgm:pt>
    <dgm:pt modelId="{41FF8686-6972-49BF-8E60-70397920E04E}" type="pres">
      <dgm:prSet presAssocID="{A1617F57-AD38-4776-A488-FF19F3159A9F}" presName="Name10" presStyleLbl="parChTrans1D2" presStyleIdx="1" presStyleCnt="3"/>
      <dgm:spPr/>
      <dgm:t>
        <a:bodyPr/>
        <a:lstStyle/>
        <a:p>
          <a:endParaRPr lang="ru-RU"/>
        </a:p>
      </dgm:t>
    </dgm:pt>
    <dgm:pt modelId="{3AED0CA8-66BF-4A1B-B22A-C65AA0AFA458}" type="pres">
      <dgm:prSet presAssocID="{A069022C-C652-4AA9-BFCA-05A6679999FE}" presName="hierRoot2" presStyleCnt="0"/>
      <dgm:spPr/>
      <dgm:t>
        <a:bodyPr/>
        <a:lstStyle/>
        <a:p>
          <a:endParaRPr lang="ru-RU"/>
        </a:p>
      </dgm:t>
    </dgm:pt>
    <dgm:pt modelId="{B5C515C4-D3D2-489A-BC69-F777EB0F1DFC}" type="pres">
      <dgm:prSet presAssocID="{A069022C-C652-4AA9-BFCA-05A6679999FE}" presName="composite2" presStyleCnt="0"/>
      <dgm:spPr/>
      <dgm:t>
        <a:bodyPr/>
        <a:lstStyle/>
        <a:p>
          <a:endParaRPr lang="ru-RU"/>
        </a:p>
      </dgm:t>
    </dgm:pt>
    <dgm:pt modelId="{2227C3EA-CCF5-42F5-A4A6-4CFC0A603734}" type="pres">
      <dgm:prSet presAssocID="{A069022C-C652-4AA9-BFCA-05A6679999FE}" presName="background2" presStyleLbl="node2" presStyleIdx="1" presStyleCnt="3"/>
      <dgm:spPr/>
      <dgm:t>
        <a:bodyPr/>
        <a:lstStyle/>
        <a:p>
          <a:endParaRPr lang="ru-RU"/>
        </a:p>
      </dgm:t>
    </dgm:pt>
    <dgm:pt modelId="{4FB9A50F-88FD-4C19-9416-F1463490F10F}" type="pres">
      <dgm:prSet presAssocID="{A069022C-C652-4AA9-BFCA-05A6679999F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BE4CE5-81CF-4388-B6C9-E9605DB55F47}" type="pres">
      <dgm:prSet presAssocID="{A069022C-C652-4AA9-BFCA-05A6679999FE}" presName="hierChild3" presStyleCnt="0"/>
      <dgm:spPr/>
      <dgm:t>
        <a:bodyPr/>
        <a:lstStyle/>
        <a:p>
          <a:endParaRPr lang="ru-RU"/>
        </a:p>
      </dgm:t>
    </dgm:pt>
    <dgm:pt modelId="{2804E1AE-C4A6-4819-A1DA-A343497F9BE4}" type="pres">
      <dgm:prSet presAssocID="{EE7945FE-7322-4696-8945-1301BE7A9C7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38496FD-3BA8-4AE7-96AF-B437BE0EAE05}" type="pres">
      <dgm:prSet presAssocID="{CC1CD2F5-AB37-420F-BA24-16E53EC3CDF3}" presName="hierRoot2" presStyleCnt="0"/>
      <dgm:spPr/>
      <dgm:t>
        <a:bodyPr/>
        <a:lstStyle/>
        <a:p>
          <a:endParaRPr lang="ru-RU"/>
        </a:p>
      </dgm:t>
    </dgm:pt>
    <dgm:pt modelId="{991DC2D1-5917-421E-82B1-18C2DF161554}" type="pres">
      <dgm:prSet presAssocID="{CC1CD2F5-AB37-420F-BA24-16E53EC3CDF3}" presName="composite2" presStyleCnt="0"/>
      <dgm:spPr/>
      <dgm:t>
        <a:bodyPr/>
        <a:lstStyle/>
        <a:p>
          <a:endParaRPr lang="ru-RU"/>
        </a:p>
      </dgm:t>
    </dgm:pt>
    <dgm:pt modelId="{06703D38-A65D-475C-8022-AB414F4907A7}" type="pres">
      <dgm:prSet presAssocID="{CC1CD2F5-AB37-420F-BA24-16E53EC3CDF3}" presName="background2" presStyleLbl="node2" presStyleIdx="2" presStyleCnt="3"/>
      <dgm:spPr/>
      <dgm:t>
        <a:bodyPr/>
        <a:lstStyle/>
        <a:p>
          <a:endParaRPr lang="ru-RU"/>
        </a:p>
      </dgm:t>
    </dgm:pt>
    <dgm:pt modelId="{CC1B903E-1E0C-4227-B498-7D11926B4988}" type="pres">
      <dgm:prSet presAssocID="{CC1CD2F5-AB37-420F-BA24-16E53EC3CDF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00395C-C5AF-4369-A728-2D55BDFA2F82}" type="pres">
      <dgm:prSet presAssocID="{CC1CD2F5-AB37-420F-BA24-16E53EC3CDF3}" presName="hierChild3" presStyleCnt="0"/>
      <dgm:spPr/>
      <dgm:t>
        <a:bodyPr/>
        <a:lstStyle/>
        <a:p>
          <a:endParaRPr lang="ru-RU"/>
        </a:p>
      </dgm:t>
    </dgm:pt>
  </dgm:ptLst>
  <dgm:cxnLst>
    <dgm:cxn modelId="{EB88F515-5CBD-4AC2-A352-8B115C62B7B6}" type="presOf" srcId="{BA2BEB08-CA85-4364-A43E-F9DC31D1C345}" destId="{4260BF00-B446-42BA-B502-80154C27C493}" srcOrd="0" destOrd="0" presId="urn:microsoft.com/office/officeart/2005/8/layout/hierarchy1"/>
    <dgm:cxn modelId="{53640466-5AD2-47E5-A595-33CE4E78F9A0}" type="presOf" srcId="{EE7945FE-7322-4696-8945-1301BE7A9C71}" destId="{2804E1AE-C4A6-4819-A1DA-A343497F9BE4}" srcOrd="0" destOrd="0" presId="urn:microsoft.com/office/officeart/2005/8/layout/hierarchy1"/>
    <dgm:cxn modelId="{1B9C8CDC-B90E-4CDA-A713-90D888AF4BD6}" srcId="{D5E2EB54-581F-4B47-91B1-7F9E4545D937}" destId="{C771CD97-D26A-421F-A3DA-2E39D92D37C7}" srcOrd="0" destOrd="0" parTransId="{3DF5BBB9-6662-4F8B-A7E0-0CE08F4CDA13}" sibTransId="{4ABBE00F-DEC4-4092-866B-1743FBD5A181}"/>
    <dgm:cxn modelId="{27C7DDB6-FA1D-432D-8B16-C92F6A5133C1}" type="presOf" srcId="{B181AD22-7B4C-45A3-9EFE-820D5128C8C2}" destId="{FD7B5EE4-A8F4-454A-A566-321A65F0DC67}" srcOrd="0" destOrd="0" presId="urn:microsoft.com/office/officeart/2005/8/layout/hierarchy1"/>
    <dgm:cxn modelId="{D7A613F7-0768-4328-B4F2-71C9F7F66778}" type="presOf" srcId="{A1617F57-AD38-4776-A488-FF19F3159A9F}" destId="{41FF8686-6972-49BF-8E60-70397920E04E}" srcOrd="0" destOrd="0" presId="urn:microsoft.com/office/officeart/2005/8/layout/hierarchy1"/>
    <dgm:cxn modelId="{F710868B-CF5F-4FD4-A2EC-5AFFBB814ED1}" type="presOf" srcId="{D5E2EB54-581F-4B47-91B1-7F9E4545D937}" destId="{BD67628F-C834-4789-B451-C56C58751942}" srcOrd="0" destOrd="0" presId="urn:microsoft.com/office/officeart/2005/8/layout/hierarchy1"/>
    <dgm:cxn modelId="{565F7C16-F679-43B8-B1CC-9721867478A7}" type="presOf" srcId="{A069022C-C652-4AA9-BFCA-05A6679999FE}" destId="{4FB9A50F-88FD-4C19-9416-F1463490F10F}" srcOrd="0" destOrd="0" presId="urn:microsoft.com/office/officeart/2005/8/layout/hierarchy1"/>
    <dgm:cxn modelId="{AD73BB51-EB2A-43FC-AB39-625F90461A51}" type="presOf" srcId="{CC1CD2F5-AB37-420F-BA24-16E53EC3CDF3}" destId="{CC1B903E-1E0C-4227-B498-7D11926B4988}" srcOrd="0" destOrd="0" presId="urn:microsoft.com/office/officeart/2005/8/layout/hierarchy1"/>
    <dgm:cxn modelId="{65C7AB56-D7C2-4629-8D61-4C1EA8068E2C}" srcId="{C771CD97-D26A-421F-A3DA-2E39D92D37C7}" destId="{B181AD22-7B4C-45A3-9EFE-820D5128C8C2}" srcOrd="0" destOrd="0" parTransId="{BA2BEB08-CA85-4364-A43E-F9DC31D1C345}" sibTransId="{7460610D-1855-40F9-8D47-2F7C65962C41}"/>
    <dgm:cxn modelId="{E8D5F294-DE30-4885-A9EE-4110B0D82259}" srcId="{C771CD97-D26A-421F-A3DA-2E39D92D37C7}" destId="{CC1CD2F5-AB37-420F-BA24-16E53EC3CDF3}" srcOrd="2" destOrd="0" parTransId="{EE7945FE-7322-4696-8945-1301BE7A9C71}" sibTransId="{F5807662-D4E8-4C13-99BD-9ACA9B24AA2B}"/>
    <dgm:cxn modelId="{AF61F9AB-2D51-409D-B831-92F14B96C21B}" type="presOf" srcId="{C771CD97-D26A-421F-A3DA-2E39D92D37C7}" destId="{CD90E034-191C-4168-BE66-F7C761366763}" srcOrd="0" destOrd="0" presId="urn:microsoft.com/office/officeart/2005/8/layout/hierarchy1"/>
    <dgm:cxn modelId="{8530282F-2D3B-497D-A32A-026195714738}" srcId="{C771CD97-D26A-421F-A3DA-2E39D92D37C7}" destId="{A069022C-C652-4AA9-BFCA-05A6679999FE}" srcOrd="1" destOrd="0" parTransId="{A1617F57-AD38-4776-A488-FF19F3159A9F}" sibTransId="{482E3E4B-7E45-431E-9094-32F82350F8F5}"/>
    <dgm:cxn modelId="{5290A787-21CE-4C7F-9C70-1AB063B009CB}" type="presParOf" srcId="{BD67628F-C834-4789-B451-C56C58751942}" destId="{82D26FE5-FA44-456B-8BC4-5E4BE874756B}" srcOrd="0" destOrd="0" presId="urn:microsoft.com/office/officeart/2005/8/layout/hierarchy1"/>
    <dgm:cxn modelId="{8494AF3C-719B-4DFE-ACAE-519DB4233F64}" type="presParOf" srcId="{82D26FE5-FA44-456B-8BC4-5E4BE874756B}" destId="{7641AB25-F06B-44C2-A882-5F240BB274E7}" srcOrd="0" destOrd="0" presId="urn:microsoft.com/office/officeart/2005/8/layout/hierarchy1"/>
    <dgm:cxn modelId="{A49FF997-E200-4414-A59E-0BCA99859234}" type="presParOf" srcId="{7641AB25-F06B-44C2-A882-5F240BB274E7}" destId="{0882F5C2-9E80-474B-B1EF-137D187A4380}" srcOrd="0" destOrd="0" presId="urn:microsoft.com/office/officeart/2005/8/layout/hierarchy1"/>
    <dgm:cxn modelId="{14F6F6E5-519E-4C4C-8D0B-421409545D52}" type="presParOf" srcId="{7641AB25-F06B-44C2-A882-5F240BB274E7}" destId="{CD90E034-191C-4168-BE66-F7C761366763}" srcOrd="1" destOrd="0" presId="urn:microsoft.com/office/officeart/2005/8/layout/hierarchy1"/>
    <dgm:cxn modelId="{4E9CD942-A27A-44B1-8D9B-C93FC8DDE66F}" type="presParOf" srcId="{82D26FE5-FA44-456B-8BC4-5E4BE874756B}" destId="{1652B288-84AA-408E-BEEB-0D5773FEE48B}" srcOrd="1" destOrd="0" presId="urn:microsoft.com/office/officeart/2005/8/layout/hierarchy1"/>
    <dgm:cxn modelId="{87916F38-0140-4662-8E09-3ADA2CA0B0CF}" type="presParOf" srcId="{1652B288-84AA-408E-BEEB-0D5773FEE48B}" destId="{4260BF00-B446-42BA-B502-80154C27C493}" srcOrd="0" destOrd="0" presId="urn:microsoft.com/office/officeart/2005/8/layout/hierarchy1"/>
    <dgm:cxn modelId="{24265B8F-B9C4-47E8-A4BE-5B4AE94A371D}" type="presParOf" srcId="{1652B288-84AA-408E-BEEB-0D5773FEE48B}" destId="{CF4D456C-A6D2-4258-876D-C0EEEC8F8AFE}" srcOrd="1" destOrd="0" presId="urn:microsoft.com/office/officeart/2005/8/layout/hierarchy1"/>
    <dgm:cxn modelId="{FCF9D9AE-B60A-4E7E-8699-4964F11234B7}" type="presParOf" srcId="{CF4D456C-A6D2-4258-876D-C0EEEC8F8AFE}" destId="{AC7F545E-DF26-4568-9771-E060EF524AE7}" srcOrd="0" destOrd="0" presId="urn:microsoft.com/office/officeart/2005/8/layout/hierarchy1"/>
    <dgm:cxn modelId="{69235933-DACA-480F-8827-FD806FA39FE8}" type="presParOf" srcId="{AC7F545E-DF26-4568-9771-E060EF524AE7}" destId="{F2425C48-F1F4-48D2-B3A1-81075ABE69D7}" srcOrd="0" destOrd="0" presId="urn:microsoft.com/office/officeart/2005/8/layout/hierarchy1"/>
    <dgm:cxn modelId="{390DEF8D-7C01-492F-AA61-091AB49FA44E}" type="presParOf" srcId="{AC7F545E-DF26-4568-9771-E060EF524AE7}" destId="{FD7B5EE4-A8F4-454A-A566-321A65F0DC67}" srcOrd="1" destOrd="0" presId="urn:microsoft.com/office/officeart/2005/8/layout/hierarchy1"/>
    <dgm:cxn modelId="{C02BD9C9-F0F7-43B5-BCFF-DBCEC5E4F1F9}" type="presParOf" srcId="{CF4D456C-A6D2-4258-876D-C0EEEC8F8AFE}" destId="{6CE59C5C-4745-4680-BBA8-19BDD7684292}" srcOrd="1" destOrd="0" presId="urn:microsoft.com/office/officeart/2005/8/layout/hierarchy1"/>
    <dgm:cxn modelId="{7E4E5838-2F99-4200-92EB-4864E978C43F}" type="presParOf" srcId="{1652B288-84AA-408E-BEEB-0D5773FEE48B}" destId="{41FF8686-6972-49BF-8E60-70397920E04E}" srcOrd="2" destOrd="0" presId="urn:microsoft.com/office/officeart/2005/8/layout/hierarchy1"/>
    <dgm:cxn modelId="{A79B6935-E02F-430B-AD4E-D25067912415}" type="presParOf" srcId="{1652B288-84AA-408E-BEEB-0D5773FEE48B}" destId="{3AED0CA8-66BF-4A1B-B22A-C65AA0AFA458}" srcOrd="3" destOrd="0" presId="urn:microsoft.com/office/officeart/2005/8/layout/hierarchy1"/>
    <dgm:cxn modelId="{098DDCFF-C3E5-4E78-851B-90550531721F}" type="presParOf" srcId="{3AED0CA8-66BF-4A1B-B22A-C65AA0AFA458}" destId="{B5C515C4-D3D2-489A-BC69-F777EB0F1DFC}" srcOrd="0" destOrd="0" presId="urn:microsoft.com/office/officeart/2005/8/layout/hierarchy1"/>
    <dgm:cxn modelId="{89ECE66C-F145-4F13-9B0A-08E290E46AF8}" type="presParOf" srcId="{B5C515C4-D3D2-489A-BC69-F777EB0F1DFC}" destId="{2227C3EA-CCF5-42F5-A4A6-4CFC0A603734}" srcOrd="0" destOrd="0" presId="urn:microsoft.com/office/officeart/2005/8/layout/hierarchy1"/>
    <dgm:cxn modelId="{ED462F32-1DFD-41DD-92EB-CFB008D9E418}" type="presParOf" srcId="{B5C515C4-D3D2-489A-BC69-F777EB0F1DFC}" destId="{4FB9A50F-88FD-4C19-9416-F1463490F10F}" srcOrd="1" destOrd="0" presId="urn:microsoft.com/office/officeart/2005/8/layout/hierarchy1"/>
    <dgm:cxn modelId="{AB123260-94A4-43D0-A3F8-B32895C2DF15}" type="presParOf" srcId="{3AED0CA8-66BF-4A1B-B22A-C65AA0AFA458}" destId="{AABE4CE5-81CF-4388-B6C9-E9605DB55F47}" srcOrd="1" destOrd="0" presId="urn:microsoft.com/office/officeart/2005/8/layout/hierarchy1"/>
    <dgm:cxn modelId="{270C65DC-0A39-469A-9B37-450FEF50CDB9}" type="presParOf" srcId="{1652B288-84AA-408E-BEEB-0D5773FEE48B}" destId="{2804E1AE-C4A6-4819-A1DA-A343497F9BE4}" srcOrd="4" destOrd="0" presId="urn:microsoft.com/office/officeart/2005/8/layout/hierarchy1"/>
    <dgm:cxn modelId="{73B7F9FD-519A-40E1-8B5F-8D9B8A64194A}" type="presParOf" srcId="{1652B288-84AA-408E-BEEB-0D5773FEE48B}" destId="{F38496FD-3BA8-4AE7-96AF-B437BE0EAE05}" srcOrd="5" destOrd="0" presId="urn:microsoft.com/office/officeart/2005/8/layout/hierarchy1"/>
    <dgm:cxn modelId="{79A50F95-7C44-4EE9-B5C6-B791CED53E69}" type="presParOf" srcId="{F38496FD-3BA8-4AE7-96AF-B437BE0EAE05}" destId="{991DC2D1-5917-421E-82B1-18C2DF161554}" srcOrd="0" destOrd="0" presId="urn:microsoft.com/office/officeart/2005/8/layout/hierarchy1"/>
    <dgm:cxn modelId="{30A99E9D-1584-466B-92E1-386F82F84BB4}" type="presParOf" srcId="{991DC2D1-5917-421E-82B1-18C2DF161554}" destId="{06703D38-A65D-475C-8022-AB414F4907A7}" srcOrd="0" destOrd="0" presId="urn:microsoft.com/office/officeart/2005/8/layout/hierarchy1"/>
    <dgm:cxn modelId="{275BCB9F-F7BB-4D57-8F31-B43DE8396658}" type="presParOf" srcId="{991DC2D1-5917-421E-82B1-18C2DF161554}" destId="{CC1B903E-1E0C-4227-B498-7D11926B4988}" srcOrd="1" destOrd="0" presId="urn:microsoft.com/office/officeart/2005/8/layout/hierarchy1"/>
    <dgm:cxn modelId="{38C8EFE3-F651-4D3B-9FF5-86A5DDA755B7}" type="presParOf" srcId="{F38496FD-3BA8-4AE7-96AF-B437BE0EAE05}" destId="{3300395C-C5AF-4369-A728-2D55BDFA2F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75D90A-50EC-420F-8DB3-ADF94B09907B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6E835DF-D040-4CB2-8D9F-BBACE60C72A4}">
      <dgm:prSet phldrT="[Текст]" custT="1"/>
      <dgm:spPr/>
      <dgm:t>
        <a:bodyPr/>
        <a:lstStyle/>
        <a:p>
          <a:r>
            <a:rPr lang="ru-RU" sz="2400" b="0" i="0" u="none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Осознание своей самостоятельности</a:t>
          </a:r>
          <a:endParaRPr lang="ru-RU" sz="2400" b="0" i="0" u="none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C569B1A6-C9B4-4DF2-ADB5-5D9226E08766}" type="parTrans" cxnId="{6C9438EE-C2D8-430F-B407-22BE1BF91297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A6FCAD82-928E-4A8C-964E-69DCC7A75491}" type="sibTrans" cxnId="{6C9438EE-C2D8-430F-B407-22BE1BF91297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4C1EED55-D11F-4ECA-B5B6-5C8EDB519949}">
      <dgm:prSet phldrT="[Текст]" custT="1"/>
      <dgm:spPr/>
      <dgm:t>
        <a:bodyPr/>
        <a:lstStyle/>
        <a:p>
          <a:r>
            <a:rPr lang="ru-RU" sz="2400" b="0" i="0" u="none" dirty="0" smtClean="0">
              <a:latin typeface="+mn-lt"/>
            </a:rPr>
            <a:t>Гипертрофированная привязанность к матери</a:t>
          </a:r>
          <a:endParaRPr lang="ru-RU" sz="2400" b="0" i="0" u="none" dirty="0">
            <a:latin typeface="+mn-lt"/>
          </a:endParaRPr>
        </a:p>
      </dgm:t>
    </dgm:pt>
    <dgm:pt modelId="{3DC18F9B-895C-48EE-A9CC-188C98CF4F4A}" type="parTrans" cxnId="{A85245FE-3F67-475A-BD5E-278D0D9DDB19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42A9D2FB-DCDE-48E3-B235-721632AB0226}" type="sibTrans" cxnId="{A85245FE-3F67-475A-BD5E-278D0D9DDB19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7432AADB-5B45-4291-8915-E007D977C855}">
      <dgm:prSet phldrT="[Текст]" custT="1"/>
      <dgm:spPr/>
      <dgm:t>
        <a:bodyPr/>
        <a:lstStyle/>
        <a:p>
          <a:r>
            <a:rPr lang="ru-RU" sz="2400" b="0" i="0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Желание активно познавать окружающий мир, столкновение с ограничениями</a:t>
          </a:r>
          <a:endParaRPr lang="ru-RU" sz="2400" b="0" i="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gm:t>
    </dgm:pt>
    <dgm:pt modelId="{995D9DE9-EBC0-4F69-8218-1294D6D4D5B8}" type="parTrans" cxnId="{C44B3B1E-BA2E-459E-8437-56F1C85C9442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15E3DAF0-CA83-4845-AAB1-865E08EFE424}" type="sibTrans" cxnId="{C44B3B1E-BA2E-459E-8437-56F1C85C9442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43EA5303-20AD-4379-B3B5-745F18E5409F}">
      <dgm:prSet phldrT="[Текст]" custT="1"/>
      <dgm:spPr/>
      <dgm:t>
        <a:bodyPr/>
        <a:lstStyle/>
        <a:p>
          <a:r>
            <a:rPr lang="ru-RU" sz="2400" b="0" i="0" u="none" dirty="0" smtClean="0">
              <a:latin typeface="+mn-lt"/>
            </a:rPr>
            <a:t>Реакция протеста, непослушания</a:t>
          </a:r>
          <a:endParaRPr lang="ru-RU" sz="2400" b="0" i="0" u="none" dirty="0">
            <a:latin typeface="+mn-lt"/>
          </a:endParaRPr>
        </a:p>
      </dgm:t>
    </dgm:pt>
    <dgm:pt modelId="{2DAC9C80-DB3F-4E4E-8A41-D341A6558822}" type="parTrans" cxnId="{8E05C25B-4C17-4375-B91D-903C87BCE098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4B29B6FB-37D3-4493-A128-AEAAD27A703D}" type="sibTrans" cxnId="{8E05C25B-4C17-4375-B91D-903C87BCE098}">
      <dgm:prSet/>
      <dgm:spPr/>
      <dgm:t>
        <a:bodyPr/>
        <a:lstStyle/>
        <a:p>
          <a:endParaRPr lang="ru-RU" sz="2000" b="0" i="0" u="none">
            <a:latin typeface="+mn-lt"/>
          </a:endParaRPr>
        </a:p>
      </dgm:t>
    </dgm:pt>
    <dgm:pt modelId="{5A26DF7E-D877-4C57-8CB7-5108839CE6CD}" type="pres">
      <dgm:prSet presAssocID="{CB75D90A-50EC-420F-8DB3-ADF94B09907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CE1A62-159E-4AF6-9034-AFD64CEA919A}" type="pres">
      <dgm:prSet presAssocID="{A6E835DF-D040-4CB2-8D9F-BBACE60C72A4}" presName="vertFlow" presStyleCnt="0"/>
      <dgm:spPr/>
      <dgm:t>
        <a:bodyPr/>
        <a:lstStyle/>
        <a:p>
          <a:endParaRPr lang="ru-RU"/>
        </a:p>
      </dgm:t>
    </dgm:pt>
    <dgm:pt modelId="{2743EC92-5BBB-4992-B834-1A01C2A5DC5A}" type="pres">
      <dgm:prSet presAssocID="{A6E835DF-D040-4CB2-8D9F-BBACE60C72A4}" presName="header" presStyleLbl="node1" presStyleIdx="0" presStyleCnt="2" custScaleY="147058" custLinFactNeighborY="-54820"/>
      <dgm:spPr/>
      <dgm:t>
        <a:bodyPr/>
        <a:lstStyle/>
        <a:p>
          <a:endParaRPr lang="ru-RU"/>
        </a:p>
      </dgm:t>
    </dgm:pt>
    <dgm:pt modelId="{2BBEB52E-6588-4BAD-98F4-A755B0AE9B42}" type="pres">
      <dgm:prSet presAssocID="{3DC18F9B-895C-48EE-A9CC-188C98CF4F4A}" presName="parTrans" presStyleLbl="sibTrans2D1" presStyleIdx="0" presStyleCnt="2"/>
      <dgm:spPr/>
      <dgm:t>
        <a:bodyPr/>
        <a:lstStyle/>
        <a:p>
          <a:endParaRPr lang="ru-RU"/>
        </a:p>
      </dgm:t>
    </dgm:pt>
    <dgm:pt modelId="{A323909A-C277-4E94-8CBA-876CF340AF22}" type="pres">
      <dgm:prSet presAssocID="{4C1EED55-D11F-4ECA-B5B6-5C8EDB519949}" presName="child" presStyleLbl="alignAccFollowNode1" presStyleIdx="0" presStyleCnt="2" custScaleY="147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F7392-A338-45D9-AFC8-580963541DE6}" type="pres">
      <dgm:prSet presAssocID="{A6E835DF-D040-4CB2-8D9F-BBACE60C72A4}" presName="hSp" presStyleCnt="0"/>
      <dgm:spPr/>
      <dgm:t>
        <a:bodyPr/>
        <a:lstStyle/>
        <a:p>
          <a:endParaRPr lang="ru-RU"/>
        </a:p>
      </dgm:t>
    </dgm:pt>
    <dgm:pt modelId="{D4543827-7E8E-4B78-9ABD-B7F6AA39B3AD}" type="pres">
      <dgm:prSet presAssocID="{7432AADB-5B45-4291-8915-E007D977C855}" presName="vertFlow" presStyleCnt="0"/>
      <dgm:spPr/>
      <dgm:t>
        <a:bodyPr/>
        <a:lstStyle/>
        <a:p>
          <a:endParaRPr lang="ru-RU"/>
        </a:p>
      </dgm:t>
    </dgm:pt>
    <dgm:pt modelId="{BB824936-05F1-4A2D-AA25-5FFF7BBDBADC}" type="pres">
      <dgm:prSet presAssocID="{7432AADB-5B45-4291-8915-E007D977C855}" presName="header" presStyleLbl="node1" presStyleIdx="1" presStyleCnt="2" custScaleY="147058" custLinFactNeighborY="-54820"/>
      <dgm:spPr/>
      <dgm:t>
        <a:bodyPr/>
        <a:lstStyle/>
        <a:p>
          <a:endParaRPr lang="ru-RU"/>
        </a:p>
      </dgm:t>
    </dgm:pt>
    <dgm:pt modelId="{2D38ACDE-F939-418D-B79C-FF6097ED1913}" type="pres">
      <dgm:prSet presAssocID="{2DAC9C80-DB3F-4E4E-8A41-D341A6558822}" presName="parTrans" presStyleLbl="sibTrans2D1" presStyleIdx="1" presStyleCnt="2"/>
      <dgm:spPr/>
      <dgm:t>
        <a:bodyPr/>
        <a:lstStyle/>
        <a:p>
          <a:endParaRPr lang="ru-RU"/>
        </a:p>
      </dgm:t>
    </dgm:pt>
    <dgm:pt modelId="{0977DBE5-2284-4554-AC89-AAA26F14B875}" type="pres">
      <dgm:prSet presAssocID="{43EA5303-20AD-4379-B3B5-745F18E5409F}" presName="child" presStyleLbl="alignAccFollowNode1" presStyleIdx="1" presStyleCnt="2" custScaleY="1470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245FE-3F67-475A-BD5E-278D0D9DDB19}" srcId="{A6E835DF-D040-4CB2-8D9F-BBACE60C72A4}" destId="{4C1EED55-D11F-4ECA-B5B6-5C8EDB519949}" srcOrd="0" destOrd="0" parTransId="{3DC18F9B-895C-48EE-A9CC-188C98CF4F4A}" sibTransId="{42A9D2FB-DCDE-48E3-B235-721632AB0226}"/>
    <dgm:cxn modelId="{8E05C25B-4C17-4375-B91D-903C87BCE098}" srcId="{7432AADB-5B45-4291-8915-E007D977C855}" destId="{43EA5303-20AD-4379-B3B5-745F18E5409F}" srcOrd="0" destOrd="0" parTransId="{2DAC9C80-DB3F-4E4E-8A41-D341A6558822}" sibTransId="{4B29B6FB-37D3-4493-A128-AEAAD27A703D}"/>
    <dgm:cxn modelId="{A3C3A407-3DB1-4F1A-B3A5-038F230DABE4}" type="presOf" srcId="{3DC18F9B-895C-48EE-A9CC-188C98CF4F4A}" destId="{2BBEB52E-6588-4BAD-98F4-A755B0AE9B42}" srcOrd="0" destOrd="0" presId="urn:microsoft.com/office/officeart/2005/8/layout/lProcess1"/>
    <dgm:cxn modelId="{C44B3B1E-BA2E-459E-8437-56F1C85C9442}" srcId="{CB75D90A-50EC-420F-8DB3-ADF94B09907B}" destId="{7432AADB-5B45-4291-8915-E007D977C855}" srcOrd="1" destOrd="0" parTransId="{995D9DE9-EBC0-4F69-8218-1294D6D4D5B8}" sibTransId="{15E3DAF0-CA83-4845-AAB1-865E08EFE424}"/>
    <dgm:cxn modelId="{5BC8340C-3E94-49F5-B8CE-D9B3D65C6309}" type="presOf" srcId="{A6E835DF-D040-4CB2-8D9F-BBACE60C72A4}" destId="{2743EC92-5BBB-4992-B834-1A01C2A5DC5A}" srcOrd="0" destOrd="0" presId="urn:microsoft.com/office/officeart/2005/8/layout/lProcess1"/>
    <dgm:cxn modelId="{6C9438EE-C2D8-430F-B407-22BE1BF91297}" srcId="{CB75D90A-50EC-420F-8DB3-ADF94B09907B}" destId="{A6E835DF-D040-4CB2-8D9F-BBACE60C72A4}" srcOrd="0" destOrd="0" parTransId="{C569B1A6-C9B4-4DF2-ADB5-5D9226E08766}" sibTransId="{A6FCAD82-928E-4A8C-964E-69DCC7A75491}"/>
    <dgm:cxn modelId="{3F699111-8B35-4C2E-BF7F-6A3ABDC48F7A}" type="presOf" srcId="{43EA5303-20AD-4379-B3B5-745F18E5409F}" destId="{0977DBE5-2284-4554-AC89-AAA26F14B875}" srcOrd="0" destOrd="0" presId="urn:microsoft.com/office/officeart/2005/8/layout/lProcess1"/>
    <dgm:cxn modelId="{6AA5F3C1-5B2F-47AB-B07A-05CCE5722D80}" type="presOf" srcId="{4C1EED55-D11F-4ECA-B5B6-5C8EDB519949}" destId="{A323909A-C277-4E94-8CBA-876CF340AF22}" srcOrd="0" destOrd="0" presId="urn:microsoft.com/office/officeart/2005/8/layout/lProcess1"/>
    <dgm:cxn modelId="{C095F90E-3256-41F2-B7C2-D27DEE79E28E}" type="presOf" srcId="{CB75D90A-50EC-420F-8DB3-ADF94B09907B}" destId="{5A26DF7E-D877-4C57-8CB7-5108839CE6CD}" srcOrd="0" destOrd="0" presId="urn:microsoft.com/office/officeart/2005/8/layout/lProcess1"/>
    <dgm:cxn modelId="{70548E97-E239-44D6-8E78-F142316A0DA7}" type="presOf" srcId="{7432AADB-5B45-4291-8915-E007D977C855}" destId="{BB824936-05F1-4A2D-AA25-5FFF7BBDBADC}" srcOrd="0" destOrd="0" presId="urn:microsoft.com/office/officeart/2005/8/layout/lProcess1"/>
    <dgm:cxn modelId="{776230DF-BAE1-4351-B917-AF48DEAF96B8}" type="presOf" srcId="{2DAC9C80-DB3F-4E4E-8A41-D341A6558822}" destId="{2D38ACDE-F939-418D-B79C-FF6097ED1913}" srcOrd="0" destOrd="0" presId="urn:microsoft.com/office/officeart/2005/8/layout/lProcess1"/>
    <dgm:cxn modelId="{1FEE4204-460D-48B9-8783-8A7D8D51742C}" type="presParOf" srcId="{5A26DF7E-D877-4C57-8CB7-5108839CE6CD}" destId="{49CE1A62-159E-4AF6-9034-AFD64CEA919A}" srcOrd="0" destOrd="0" presId="urn:microsoft.com/office/officeart/2005/8/layout/lProcess1"/>
    <dgm:cxn modelId="{8F4FD05D-AD12-4A43-A976-509B621C242C}" type="presParOf" srcId="{49CE1A62-159E-4AF6-9034-AFD64CEA919A}" destId="{2743EC92-5BBB-4992-B834-1A01C2A5DC5A}" srcOrd="0" destOrd="0" presId="urn:microsoft.com/office/officeart/2005/8/layout/lProcess1"/>
    <dgm:cxn modelId="{F9487495-5F17-42CD-979F-7D189F34295F}" type="presParOf" srcId="{49CE1A62-159E-4AF6-9034-AFD64CEA919A}" destId="{2BBEB52E-6588-4BAD-98F4-A755B0AE9B42}" srcOrd="1" destOrd="0" presId="urn:microsoft.com/office/officeart/2005/8/layout/lProcess1"/>
    <dgm:cxn modelId="{62A23D7C-79B7-485C-9C31-7B4673A0F461}" type="presParOf" srcId="{49CE1A62-159E-4AF6-9034-AFD64CEA919A}" destId="{A323909A-C277-4E94-8CBA-876CF340AF22}" srcOrd="2" destOrd="0" presId="urn:microsoft.com/office/officeart/2005/8/layout/lProcess1"/>
    <dgm:cxn modelId="{B80622C6-A547-4147-9EF0-37BB0A5ACF4B}" type="presParOf" srcId="{5A26DF7E-D877-4C57-8CB7-5108839CE6CD}" destId="{844F7392-A338-45D9-AFC8-580963541DE6}" srcOrd="1" destOrd="0" presId="urn:microsoft.com/office/officeart/2005/8/layout/lProcess1"/>
    <dgm:cxn modelId="{CCFBF2DE-9D2F-45B5-8B95-9FAB90D66C19}" type="presParOf" srcId="{5A26DF7E-D877-4C57-8CB7-5108839CE6CD}" destId="{D4543827-7E8E-4B78-9ABD-B7F6AA39B3AD}" srcOrd="2" destOrd="0" presId="urn:microsoft.com/office/officeart/2005/8/layout/lProcess1"/>
    <dgm:cxn modelId="{E6A97007-A746-401D-A0DD-2A33D0B765AC}" type="presParOf" srcId="{D4543827-7E8E-4B78-9ABD-B7F6AA39B3AD}" destId="{BB824936-05F1-4A2D-AA25-5FFF7BBDBADC}" srcOrd="0" destOrd="0" presId="urn:microsoft.com/office/officeart/2005/8/layout/lProcess1"/>
    <dgm:cxn modelId="{4027318D-AD30-4528-B9F3-5C3FA474E9A7}" type="presParOf" srcId="{D4543827-7E8E-4B78-9ABD-B7F6AA39B3AD}" destId="{2D38ACDE-F939-418D-B79C-FF6097ED1913}" srcOrd="1" destOrd="0" presId="urn:microsoft.com/office/officeart/2005/8/layout/lProcess1"/>
    <dgm:cxn modelId="{F25CE7E3-3524-47AB-BF64-AB007CD38039}" type="presParOf" srcId="{D4543827-7E8E-4B78-9ABD-B7F6AA39B3AD}" destId="{0977DBE5-2284-4554-AC89-AAA26F14B87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58D3E5-03F2-40CC-92F2-089A0102F507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F8403BB-BE0C-4A12-A9A6-D283AF60AB33}">
      <dgm:prSet phldrT="[Текст]"/>
      <dgm:spPr/>
      <dgm:t>
        <a:bodyPr/>
        <a:lstStyle/>
        <a:p>
          <a:r>
            <a:rPr lang="ru-RU" b="1" i="0" u="none" dirty="0" smtClean="0">
              <a:latin typeface="+mn-lt"/>
            </a:rPr>
            <a:t>Появление феномена «Я-сам»</a:t>
          </a:r>
          <a:endParaRPr lang="ru-RU" i="0" u="none" dirty="0">
            <a:latin typeface="+mn-lt"/>
          </a:endParaRPr>
        </a:p>
      </dgm:t>
    </dgm:pt>
    <dgm:pt modelId="{9AD7CCEE-682B-4309-A490-F8D3E2C3CB54}" type="parTrans" cxnId="{DF570704-BBC6-4B9C-86E5-D87C64014EAD}">
      <dgm:prSet/>
      <dgm:spPr/>
      <dgm:t>
        <a:bodyPr/>
        <a:lstStyle/>
        <a:p>
          <a:endParaRPr lang="ru-RU"/>
        </a:p>
      </dgm:t>
    </dgm:pt>
    <dgm:pt modelId="{A3EFE033-5F5F-4014-9438-9BC915229AF7}" type="sibTrans" cxnId="{DF570704-BBC6-4B9C-86E5-D87C64014EAD}">
      <dgm:prSet/>
      <dgm:spPr/>
      <dgm:t>
        <a:bodyPr/>
        <a:lstStyle/>
        <a:p>
          <a:endParaRPr lang="ru-RU"/>
        </a:p>
      </dgm:t>
    </dgm:pt>
    <dgm:pt modelId="{1348815E-C46A-4A4C-A5E4-63DAF94211AC}">
      <dgm:prSet phldrT="[Текст]"/>
      <dgm:spPr/>
      <dgm:t>
        <a:bodyPr/>
        <a:lstStyle/>
        <a:p>
          <a:r>
            <a:rPr lang="ru-RU" b="0" i="0" dirty="0" smtClean="0">
              <a:latin typeface="+mn-lt"/>
            </a:rPr>
            <a:t>Негативизм, упрямство, своеволие, обесценивание, строптивость, деспотизм</a:t>
          </a:r>
          <a:endParaRPr lang="ru-RU" b="0" i="0" dirty="0">
            <a:latin typeface="+mn-lt"/>
          </a:endParaRPr>
        </a:p>
      </dgm:t>
    </dgm:pt>
    <dgm:pt modelId="{246A97FC-BE1F-4E15-838D-163325A08522}" type="parTrans" cxnId="{0892D745-E296-4238-98DD-F337F6CBC8F1}">
      <dgm:prSet/>
      <dgm:spPr/>
      <dgm:t>
        <a:bodyPr/>
        <a:lstStyle/>
        <a:p>
          <a:endParaRPr lang="ru-RU"/>
        </a:p>
      </dgm:t>
    </dgm:pt>
    <dgm:pt modelId="{6063CF46-6D5C-4535-8859-74A90DA3A08B}" type="sibTrans" cxnId="{0892D745-E296-4238-98DD-F337F6CBC8F1}">
      <dgm:prSet/>
      <dgm:spPr/>
      <dgm:t>
        <a:bodyPr/>
        <a:lstStyle/>
        <a:p>
          <a:endParaRPr lang="ru-RU"/>
        </a:p>
      </dgm:t>
    </dgm:pt>
    <dgm:pt modelId="{55C2DFC1-5613-454B-8311-BBB8F3F23D2C}" type="pres">
      <dgm:prSet presAssocID="{A858D3E5-03F2-40CC-92F2-089A0102F5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401F7A-E0A1-4B16-A244-DDE2FF14E2AF}" type="pres">
      <dgm:prSet presAssocID="{6F8403BB-BE0C-4A12-A9A6-D283AF60AB33}" presName="vertFlow" presStyleCnt="0"/>
      <dgm:spPr/>
      <dgm:t>
        <a:bodyPr/>
        <a:lstStyle/>
        <a:p>
          <a:endParaRPr lang="ru-RU"/>
        </a:p>
      </dgm:t>
    </dgm:pt>
    <dgm:pt modelId="{CADC46AF-D1CE-475B-B98B-D7FBCC52FFDF}" type="pres">
      <dgm:prSet presAssocID="{6F8403BB-BE0C-4A12-A9A6-D283AF60AB33}" presName="header" presStyleLbl="node1" presStyleIdx="0" presStyleCnt="1"/>
      <dgm:spPr/>
      <dgm:t>
        <a:bodyPr/>
        <a:lstStyle/>
        <a:p>
          <a:endParaRPr lang="ru-RU"/>
        </a:p>
      </dgm:t>
    </dgm:pt>
    <dgm:pt modelId="{52120C19-0EC3-4016-A765-13BB1B3ABAE0}" type="pres">
      <dgm:prSet presAssocID="{246A97FC-BE1F-4E15-838D-163325A08522}" presName="parTrans" presStyleLbl="sibTrans2D1" presStyleIdx="0" presStyleCnt="1"/>
      <dgm:spPr/>
      <dgm:t>
        <a:bodyPr/>
        <a:lstStyle/>
        <a:p>
          <a:endParaRPr lang="ru-RU"/>
        </a:p>
      </dgm:t>
    </dgm:pt>
    <dgm:pt modelId="{837B9BF8-E7DB-4269-98B8-3A013E19E001}" type="pres">
      <dgm:prSet presAssocID="{1348815E-C46A-4A4C-A5E4-63DAF94211AC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BF4EF9-8BC2-46F8-A931-7C862200AC9D}" type="presOf" srcId="{A858D3E5-03F2-40CC-92F2-089A0102F507}" destId="{55C2DFC1-5613-454B-8311-BBB8F3F23D2C}" srcOrd="0" destOrd="0" presId="urn:microsoft.com/office/officeart/2005/8/layout/lProcess1"/>
    <dgm:cxn modelId="{C3C7B497-30C8-48F0-909C-3EDD17E7B14C}" type="presOf" srcId="{246A97FC-BE1F-4E15-838D-163325A08522}" destId="{52120C19-0EC3-4016-A765-13BB1B3ABAE0}" srcOrd="0" destOrd="0" presId="urn:microsoft.com/office/officeart/2005/8/layout/lProcess1"/>
    <dgm:cxn modelId="{DF570704-BBC6-4B9C-86E5-D87C64014EAD}" srcId="{A858D3E5-03F2-40CC-92F2-089A0102F507}" destId="{6F8403BB-BE0C-4A12-A9A6-D283AF60AB33}" srcOrd="0" destOrd="0" parTransId="{9AD7CCEE-682B-4309-A490-F8D3E2C3CB54}" sibTransId="{A3EFE033-5F5F-4014-9438-9BC915229AF7}"/>
    <dgm:cxn modelId="{39BFC2C3-15EF-49B2-A908-B7DAB450E3C1}" type="presOf" srcId="{6F8403BB-BE0C-4A12-A9A6-D283AF60AB33}" destId="{CADC46AF-D1CE-475B-B98B-D7FBCC52FFDF}" srcOrd="0" destOrd="0" presId="urn:microsoft.com/office/officeart/2005/8/layout/lProcess1"/>
    <dgm:cxn modelId="{3C9AB978-0EAD-4D22-9A20-6617FBA7C821}" type="presOf" srcId="{1348815E-C46A-4A4C-A5E4-63DAF94211AC}" destId="{837B9BF8-E7DB-4269-98B8-3A013E19E001}" srcOrd="0" destOrd="0" presId="urn:microsoft.com/office/officeart/2005/8/layout/lProcess1"/>
    <dgm:cxn modelId="{0892D745-E296-4238-98DD-F337F6CBC8F1}" srcId="{6F8403BB-BE0C-4A12-A9A6-D283AF60AB33}" destId="{1348815E-C46A-4A4C-A5E4-63DAF94211AC}" srcOrd="0" destOrd="0" parTransId="{246A97FC-BE1F-4E15-838D-163325A08522}" sibTransId="{6063CF46-6D5C-4535-8859-74A90DA3A08B}"/>
    <dgm:cxn modelId="{60083424-ED43-494C-BE76-6B00F37482AD}" type="presParOf" srcId="{55C2DFC1-5613-454B-8311-BBB8F3F23D2C}" destId="{86401F7A-E0A1-4B16-A244-DDE2FF14E2AF}" srcOrd="0" destOrd="0" presId="urn:microsoft.com/office/officeart/2005/8/layout/lProcess1"/>
    <dgm:cxn modelId="{81990F32-04AA-4130-BF90-5BDE941A3B43}" type="presParOf" srcId="{86401F7A-E0A1-4B16-A244-DDE2FF14E2AF}" destId="{CADC46AF-D1CE-475B-B98B-D7FBCC52FFDF}" srcOrd="0" destOrd="0" presId="urn:microsoft.com/office/officeart/2005/8/layout/lProcess1"/>
    <dgm:cxn modelId="{3AC8C587-22A8-4F1C-BFF3-CC74CDD04239}" type="presParOf" srcId="{86401F7A-E0A1-4B16-A244-DDE2FF14E2AF}" destId="{52120C19-0EC3-4016-A765-13BB1B3ABAE0}" srcOrd="1" destOrd="0" presId="urn:microsoft.com/office/officeart/2005/8/layout/lProcess1"/>
    <dgm:cxn modelId="{712DEE79-0347-42CD-8D18-2A7F1F719D9C}" type="presParOf" srcId="{86401F7A-E0A1-4B16-A244-DDE2FF14E2AF}" destId="{837B9BF8-E7DB-4269-98B8-3A013E19E001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E51F96E-2241-43A9-854D-7BE9A1D6CA4F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2DCB6ACD-CBCF-45F8-B3B8-7A9700262672}">
      <dgm:prSet phldrT="[Текст]"/>
      <dgm:spPr/>
      <dgm:t>
        <a:bodyPr/>
        <a:lstStyle/>
        <a:p>
          <a:r>
            <a:rPr lang="ru-RU" b="1" i="0" u="none" dirty="0" smtClean="0">
              <a:latin typeface="+mn-lt"/>
            </a:rPr>
            <a:t>Рождение «социального Я» ребенка</a:t>
          </a:r>
          <a:endParaRPr lang="ru-RU" i="0" u="none" dirty="0">
            <a:latin typeface="+mn-lt"/>
          </a:endParaRPr>
        </a:p>
      </dgm:t>
    </dgm:pt>
    <dgm:pt modelId="{92D01D43-FC05-43C2-9476-941AE510F31E}" type="parTrans" cxnId="{3FDDFD79-3C45-4C44-8DD0-0F32D6E342B5}">
      <dgm:prSet/>
      <dgm:spPr/>
      <dgm:t>
        <a:bodyPr/>
        <a:lstStyle/>
        <a:p>
          <a:endParaRPr lang="ru-RU"/>
        </a:p>
      </dgm:t>
    </dgm:pt>
    <dgm:pt modelId="{9A8DC1DF-17C5-4B10-BD38-DE52541DB04B}" type="sibTrans" cxnId="{3FDDFD79-3C45-4C44-8DD0-0F32D6E342B5}">
      <dgm:prSet/>
      <dgm:spPr/>
      <dgm:t>
        <a:bodyPr/>
        <a:lstStyle/>
        <a:p>
          <a:endParaRPr lang="ru-RU"/>
        </a:p>
      </dgm:t>
    </dgm:pt>
    <dgm:pt modelId="{34640CF9-AE74-4F4B-A0A2-DE942DB410EC}">
      <dgm:prSet phldrT="[Текст]"/>
      <dgm:spPr/>
      <dgm:t>
        <a:bodyPr/>
        <a:lstStyle/>
        <a:p>
          <a:r>
            <a:rPr lang="ru-RU" b="0" i="0" dirty="0" smtClean="0">
              <a:latin typeface="+mn-lt"/>
            </a:rPr>
            <a:t>Утрата детской непосредственности, нарочито «взрослое поведение», непослушание, капризы, негативная реакция на критику</a:t>
          </a:r>
          <a:endParaRPr lang="ru-RU" b="0" i="0" dirty="0">
            <a:latin typeface="+mn-lt"/>
          </a:endParaRPr>
        </a:p>
      </dgm:t>
    </dgm:pt>
    <dgm:pt modelId="{5C6F0C63-6A4A-4E57-9D0D-603CC73A9D24}" type="parTrans" cxnId="{AD48194F-3A64-443A-905C-2C2C65C6C947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B0C6A13-0233-4D70-B925-59DF0CB99458}" type="sibTrans" cxnId="{AD48194F-3A64-443A-905C-2C2C65C6C947}">
      <dgm:prSet/>
      <dgm:spPr/>
      <dgm:t>
        <a:bodyPr/>
        <a:lstStyle/>
        <a:p>
          <a:endParaRPr lang="ru-RU"/>
        </a:p>
      </dgm:t>
    </dgm:pt>
    <dgm:pt modelId="{E28F35F5-2057-4DBA-88DD-C259FBC4B5D8}" type="pres">
      <dgm:prSet presAssocID="{4E51F96E-2241-43A9-854D-7BE9A1D6CA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F3331A-0C9C-443A-87FF-C76E84FD22A8}" type="pres">
      <dgm:prSet presAssocID="{2DCB6ACD-CBCF-45F8-B3B8-7A9700262672}" presName="vertFlow" presStyleCnt="0"/>
      <dgm:spPr/>
      <dgm:t>
        <a:bodyPr/>
        <a:lstStyle/>
        <a:p>
          <a:endParaRPr lang="ru-RU"/>
        </a:p>
      </dgm:t>
    </dgm:pt>
    <dgm:pt modelId="{9CD88B16-9258-4187-A63D-D4F32D90F554}" type="pres">
      <dgm:prSet presAssocID="{2DCB6ACD-CBCF-45F8-B3B8-7A9700262672}" presName="header" presStyleLbl="node1" presStyleIdx="0" presStyleCnt="1"/>
      <dgm:spPr/>
      <dgm:t>
        <a:bodyPr/>
        <a:lstStyle/>
        <a:p>
          <a:endParaRPr lang="ru-RU"/>
        </a:p>
      </dgm:t>
    </dgm:pt>
    <dgm:pt modelId="{1D643443-5C44-4A92-A231-D5EFA7ECD520}" type="pres">
      <dgm:prSet presAssocID="{5C6F0C63-6A4A-4E57-9D0D-603CC73A9D24}" presName="parTrans" presStyleLbl="sibTrans2D1" presStyleIdx="0" presStyleCnt="1"/>
      <dgm:spPr/>
      <dgm:t>
        <a:bodyPr/>
        <a:lstStyle/>
        <a:p>
          <a:endParaRPr lang="ru-RU"/>
        </a:p>
      </dgm:t>
    </dgm:pt>
    <dgm:pt modelId="{879B04A4-506E-4662-9CE2-0A72D2CE0B05}" type="pres">
      <dgm:prSet presAssocID="{34640CF9-AE74-4F4B-A0A2-DE942DB410EC}" presName="child" presStyleLbl="alignAccFollow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DFD79-3C45-4C44-8DD0-0F32D6E342B5}" srcId="{4E51F96E-2241-43A9-854D-7BE9A1D6CA4F}" destId="{2DCB6ACD-CBCF-45F8-B3B8-7A9700262672}" srcOrd="0" destOrd="0" parTransId="{92D01D43-FC05-43C2-9476-941AE510F31E}" sibTransId="{9A8DC1DF-17C5-4B10-BD38-DE52541DB04B}"/>
    <dgm:cxn modelId="{E160A9D8-D063-404A-9BC5-412D8EDCA562}" type="presOf" srcId="{4E51F96E-2241-43A9-854D-7BE9A1D6CA4F}" destId="{E28F35F5-2057-4DBA-88DD-C259FBC4B5D8}" srcOrd="0" destOrd="0" presId="urn:microsoft.com/office/officeart/2005/8/layout/lProcess1"/>
    <dgm:cxn modelId="{D2720720-0E7E-4B17-868E-60E57A9728DE}" type="presOf" srcId="{5C6F0C63-6A4A-4E57-9D0D-603CC73A9D24}" destId="{1D643443-5C44-4A92-A231-D5EFA7ECD520}" srcOrd="0" destOrd="0" presId="urn:microsoft.com/office/officeart/2005/8/layout/lProcess1"/>
    <dgm:cxn modelId="{D522A738-FCB6-4F06-8AFC-1D6033B53395}" type="presOf" srcId="{2DCB6ACD-CBCF-45F8-B3B8-7A9700262672}" destId="{9CD88B16-9258-4187-A63D-D4F32D90F554}" srcOrd="0" destOrd="0" presId="urn:microsoft.com/office/officeart/2005/8/layout/lProcess1"/>
    <dgm:cxn modelId="{AD48194F-3A64-443A-905C-2C2C65C6C947}" srcId="{2DCB6ACD-CBCF-45F8-B3B8-7A9700262672}" destId="{34640CF9-AE74-4F4B-A0A2-DE942DB410EC}" srcOrd="0" destOrd="0" parTransId="{5C6F0C63-6A4A-4E57-9D0D-603CC73A9D24}" sibTransId="{BB0C6A13-0233-4D70-B925-59DF0CB99458}"/>
    <dgm:cxn modelId="{025E8F2A-8778-4D2F-8DF8-5A662D25FA19}" type="presOf" srcId="{34640CF9-AE74-4F4B-A0A2-DE942DB410EC}" destId="{879B04A4-506E-4662-9CE2-0A72D2CE0B05}" srcOrd="0" destOrd="0" presId="urn:microsoft.com/office/officeart/2005/8/layout/lProcess1"/>
    <dgm:cxn modelId="{9BAE7EB8-C68D-4C6E-BADF-C090F65FB640}" type="presParOf" srcId="{E28F35F5-2057-4DBA-88DD-C259FBC4B5D8}" destId="{8EF3331A-0C9C-443A-87FF-C76E84FD22A8}" srcOrd="0" destOrd="0" presId="urn:microsoft.com/office/officeart/2005/8/layout/lProcess1"/>
    <dgm:cxn modelId="{68BC95AD-6FF3-4940-AA21-F5C600896D5E}" type="presParOf" srcId="{8EF3331A-0C9C-443A-87FF-C76E84FD22A8}" destId="{9CD88B16-9258-4187-A63D-D4F32D90F554}" srcOrd="0" destOrd="0" presId="urn:microsoft.com/office/officeart/2005/8/layout/lProcess1"/>
    <dgm:cxn modelId="{9ABD4489-7CEB-4638-B65A-4536FA0D91DB}" type="presParOf" srcId="{8EF3331A-0C9C-443A-87FF-C76E84FD22A8}" destId="{1D643443-5C44-4A92-A231-D5EFA7ECD520}" srcOrd="1" destOrd="0" presId="urn:microsoft.com/office/officeart/2005/8/layout/lProcess1"/>
    <dgm:cxn modelId="{3612500F-EF8F-43B8-A483-1173257B746B}" type="presParOf" srcId="{8EF3331A-0C9C-443A-87FF-C76E84FD22A8}" destId="{879B04A4-506E-4662-9CE2-0A72D2CE0B05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0F035C5-AD75-4BFC-8748-8B2329BE9E21}" type="doc">
      <dgm:prSet loTypeId="urn:microsoft.com/office/officeart/2005/8/layout/cycle7" loCatId="cycle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01121A4-C1B6-4032-82C3-30DD807731F0}">
      <dgm:prSet phldrT="[Текст]"/>
      <dgm:spPr/>
      <dgm:t>
        <a:bodyPr/>
        <a:lstStyle/>
        <a:p>
          <a:r>
            <a:rPr lang="ru-RU" b="1" i="0" dirty="0" smtClean="0">
              <a:latin typeface="+mn-lt"/>
            </a:rPr>
            <a:t>Осознание и принятие своей половой идентичности </a:t>
          </a:r>
          <a:endParaRPr lang="ru-RU" i="0" dirty="0">
            <a:latin typeface="+mn-lt"/>
          </a:endParaRPr>
        </a:p>
      </dgm:t>
    </dgm:pt>
    <dgm:pt modelId="{829E0558-B448-4955-9EC9-78ED3E028EA8}" type="sibTrans" cxnId="{1772178E-AEE6-4278-98E8-B22B56E2941E}">
      <dgm:prSet/>
      <dgm:spPr/>
      <dgm:t>
        <a:bodyPr/>
        <a:lstStyle/>
        <a:p>
          <a:endParaRPr lang="ru-RU"/>
        </a:p>
      </dgm:t>
    </dgm:pt>
    <dgm:pt modelId="{2C4B48F4-EA9D-4FD3-A421-DE08E435BC94}" type="parTrans" cxnId="{1772178E-AEE6-4278-98E8-B22B56E2941E}">
      <dgm:prSet/>
      <dgm:spPr/>
      <dgm:t>
        <a:bodyPr/>
        <a:lstStyle/>
        <a:p>
          <a:endParaRPr lang="ru-RU"/>
        </a:p>
      </dgm:t>
    </dgm:pt>
    <dgm:pt modelId="{D49045C6-4728-4238-969A-F6F040FD6135}">
      <dgm:prSet phldrT="[Текст]"/>
      <dgm:spPr/>
      <dgm:t>
        <a:bodyPr/>
        <a:lstStyle/>
        <a:p>
          <a:r>
            <a:rPr lang="ru-RU" b="1" i="0" dirty="0" smtClean="0">
              <a:latin typeface="+mn-lt"/>
              <a:cs typeface="Times New Roman" panose="02020603050405020304" pitchFamily="18" charset="0"/>
            </a:rPr>
            <a:t>Выделение себя из мира детей</a:t>
          </a:r>
          <a:endParaRPr lang="ru-RU" i="0" dirty="0">
            <a:latin typeface="+mn-lt"/>
            <a:cs typeface="Times New Roman" panose="02020603050405020304" pitchFamily="18" charset="0"/>
          </a:endParaRPr>
        </a:p>
      </dgm:t>
    </dgm:pt>
    <dgm:pt modelId="{AF5EDE3B-4F46-4B47-B52F-7E83D0322E56}" type="parTrans" cxnId="{C2748CF6-1DAA-471B-B9C1-590E8A43022F}">
      <dgm:prSet/>
      <dgm:spPr/>
      <dgm:t>
        <a:bodyPr/>
        <a:lstStyle/>
        <a:p>
          <a:endParaRPr lang="ru-RU"/>
        </a:p>
      </dgm:t>
    </dgm:pt>
    <dgm:pt modelId="{8319BF98-151F-4803-BC94-A9F477648ABC}" type="sibTrans" cxnId="{C2748CF6-1DAA-471B-B9C1-590E8A43022F}">
      <dgm:prSet/>
      <dgm:spPr/>
      <dgm:t>
        <a:bodyPr/>
        <a:lstStyle/>
        <a:p>
          <a:endParaRPr lang="ru-RU"/>
        </a:p>
      </dgm:t>
    </dgm:pt>
    <dgm:pt modelId="{74F5B8D7-913E-4A49-B926-BE1FA96BC8A3}">
      <dgm:prSet custT="1"/>
      <dgm:spPr/>
      <dgm:t>
        <a:bodyPr/>
        <a:lstStyle/>
        <a:p>
          <a:r>
            <a:rPr lang="ru-RU" sz="2400" b="1" i="0" dirty="0" smtClean="0">
              <a:latin typeface="+mn-lt"/>
            </a:rPr>
            <a:t>Понимание собственной уникальности</a:t>
          </a:r>
          <a:endParaRPr lang="ru-RU" sz="2400" i="0" dirty="0">
            <a:latin typeface="+mn-lt"/>
          </a:endParaRPr>
        </a:p>
      </dgm:t>
    </dgm:pt>
    <dgm:pt modelId="{3046C88A-B030-45FF-B62D-B5F1C9730B65}" type="parTrans" cxnId="{920E4A71-BA73-46E4-96DC-B6B41D4DF8EF}">
      <dgm:prSet/>
      <dgm:spPr/>
      <dgm:t>
        <a:bodyPr/>
        <a:lstStyle/>
        <a:p>
          <a:endParaRPr lang="ru-RU"/>
        </a:p>
      </dgm:t>
    </dgm:pt>
    <dgm:pt modelId="{427EC230-5664-45EB-962A-7F6E48E4A0F3}" type="sibTrans" cxnId="{920E4A71-BA73-46E4-96DC-B6B41D4DF8EF}">
      <dgm:prSet/>
      <dgm:spPr/>
      <dgm:t>
        <a:bodyPr/>
        <a:lstStyle/>
        <a:p>
          <a:endParaRPr lang="ru-RU"/>
        </a:p>
      </dgm:t>
    </dgm:pt>
    <dgm:pt modelId="{3D511A38-6943-4285-82E5-07C8A0252FD0}" type="pres">
      <dgm:prSet presAssocID="{60F035C5-AD75-4BFC-8748-8B2329BE9E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7D96ED-04BB-4F05-94C6-6D8A58C20A08}" type="pres">
      <dgm:prSet presAssocID="{C01121A4-C1B6-4032-82C3-30DD807731F0}" presName="node" presStyleLbl="node1" presStyleIdx="0" presStyleCnt="3" custScaleX="146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440F43-E8EB-44A2-AC7C-170B903F1A1A}" type="pres">
      <dgm:prSet presAssocID="{829E0558-B448-4955-9EC9-78ED3E028EA8}" presName="sibTrans" presStyleLbl="sibTrans2D1" presStyleIdx="0" presStyleCnt="3"/>
      <dgm:spPr/>
      <dgm:t>
        <a:bodyPr/>
        <a:lstStyle/>
        <a:p>
          <a:endParaRPr lang="ru-RU"/>
        </a:p>
      </dgm:t>
    </dgm:pt>
    <dgm:pt modelId="{0B4F8715-9288-43DA-A81D-206CD9C29378}" type="pres">
      <dgm:prSet presAssocID="{829E0558-B448-4955-9EC9-78ED3E028EA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B402E05-16E0-4D88-A581-6A956BFFCDB2}" type="pres">
      <dgm:prSet presAssocID="{D49045C6-4728-4238-969A-F6F040FD6135}" presName="node" presStyleLbl="node1" presStyleIdx="1" presStyleCnt="3" custScaleX="146045" custRadScaleRad="139105" custRadScaleInc="-14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BD4F0-BD9A-403D-A575-7D6082742704}" type="pres">
      <dgm:prSet presAssocID="{8319BF98-151F-4803-BC94-A9F477648ABC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24E1913-FBA1-493E-92BE-8736E9C86C9E}" type="pres">
      <dgm:prSet presAssocID="{8319BF98-151F-4803-BC94-A9F477648ABC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FD3EAFC-E686-4C27-9885-0677A0E9BE6E}" type="pres">
      <dgm:prSet presAssocID="{74F5B8D7-913E-4A49-B926-BE1FA96BC8A3}" presName="node" presStyleLbl="node1" presStyleIdx="2" presStyleCnt="3" custScaleX="146045" custRadScaleRad="136843" custRadScaleInc="142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6F284-65AD-43E4-9865-987F8EB2081F}" type="pres">
      <dgm:prSet presAssocID="{427EC230-5664-45EB-962A-7F6E48E4A0F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575223F-0F48-41DB-933F-57453B59B49B}" type="pres">
      <dgm:prSet presAssocID="{427EC230-5664-45EB-962A-7F6E48E4A0F3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09A1202D-AD44-4AC8-93E0-299E6BC81DB4}" type="presOf" srcId="{427EC230-5664-45EB-962A-7F6E48E4A0F3}" destId="{7575223F-0F48-41DB-933F-57453B59B49B}" srcOrd="1" destOrd="0" presId="urn:microsoft.com/office/officeart/2005/8/layout/cycle7"/>
    <dgm:cxn modelId="{1772178E-AEE6-4278-98E8-B22B56E2941E}" srcId="{60F035C5-AD75-4BFC-8748-8B2329BE9E21}" destId="{C01121A4-C1B6-4032-82C3-30DD807731F0}" srcOrd="0" destOrd="0" parTransId="{2C4B48F4-EA9D-4FD3-A421-DE08E435BC94}" sibTransId="{829E0558-B448-4955-9EC9-78ED3E028EA8}"/>
    <dgm:cxn modelId="{C2748CF6-1DAA-471B-B9C1-590E8A43022F}" srcId="{60F035C5-AD75-4BFC-8748-8B2329BE9E21}" destId="{D49045C6-4728-4238-969A-F6F040FD6135}" srcOrd="1" destOrd="0" parTransId="{AF5EDE3B-4F46-4B47-B52F-7E83D0322E56}" sibTransId="{8319BF98-151F-4803-BC94-A9F477648ABC}"/>
    <dgm:cxn modelId="{A212F165-E012-4D67-AA6E-E02754797EF3}" type="presOf" srcId="{829E0558-B448-4955-9EC9-78ED3E028EA8}" destId="{0B4F8715-9288-43DA-A81D-206CD9C29378}" srcOrd="1" destOrd="0" presId="urn:microsoft.com/office/officeart/2005/8/layout/cycle7"/>
    <dgm:cxn modelId="{805793D7-5EC7-47C6-A56C-2D84DDDEBD35}" type="presOf" srcId="{D49045C6-4728-4238-969A-F6F040FD6135}" destId="{BB402E05-16E0-4D88-A581-6A956BFFCDB2}" srcOrd="0" destOrd="0" presId="urn:microsoft.com/office/officeart/2005/8/layout/cycle7"/>
    <dgm:cxn modelId="{A97CD90B-50A1-444D-88EB-D9AB9D11B174}" type="presOf" srcId="{60F035C5-AD75-4BFC-8748-8B2329BE9E21}" destId="{3D511A38-6943-4285-82E5-07C8A0252FD0}" srcOrd="0" destOrd="0" presId="urn:microsoft.com/office/officeart/2005/8/layout/cycle7"/>
    <dgm:cxn modelId="{B6739891-0659-4B3C-8E22-10496923494F}" type="presOf" srcId="{427EC230-5664-45EB-962A-7F6E48E4A0F3}" destId="{2396F284-65AD-43E4-9865-987F8EB2081F}" srcOrd="0" destOrd="0" presId="urn:microsoft.com/office/officeart/2005/8/layout/cycle7"/>
    <dgm:cxn modelId="{717DC25E-C3B4-4B78-A28D-BAE3D1724D85}" type="presOf" srcId="{829E0558-B448-4955-9EC9-78ED3E028EA8}" destId="{0C440F43-E8EB-44A2-AC7C-170B903F1A1A}" srcOrd="0" destOrd="0" presId="urn:microsoft.com/office/officeart/2005/8/layout/cycle7"/>
    <dgm:cxn modelId="{984B477C-F597-441D-95E6-76804EAD65E0}" type="presOf" srcId="{74F5B8D7-913E-4A49-B926-BE1FA96BC8A3}" destId="{3FD3EAFC-E686-4C27-9885-0677A0E9BE6E}" srcOrd="0" destOrd="0" presId="urn:microsoft.com/office/officeart/2005/8/layout/cycle7"/>
    <dgm:cxn modelId="{1EB955CF-D1C4-4F03-9D14-A218DB6D6F6D}" type="presOf" srcId="{8319BF98-151F-4803-BC94-A9F477648ABC}" destId="{B24E1913-FBA1-493E-92BE-8736E9C86C9E}" srcOrd="1" destOrd="0" presId="urn:microsoft.com/office/officeart/2005/8/layout/cycle7"/>
    <dgm:cxn modelId="{E9EDF314-24FF-4EE5-8763-FE65A335E117}" type="presOf" srcId="{C01121A4-C1B6-4032-82C3-30DD807731F0}" destId="{DC7D96ED-04BB-4F05-94C6-6D8A58C20A08}" srcOrd="0" destOrd="0" presId="urn:microsoft.com/office/officeart/2005/8/layout/cycle7"/>
    <dgm:cxn modelId="{54EE143E-003E-4013-95D8-7BC6522CB391}" type="presOf" srcId="{8319BF98-151F-4803-BC94-A9F477648ABC}" destId="{18EBD4F0-BD9A-403D-A575-7D6082742704}" srcOrd="0" destOrd="0" presId="urn:microsoft.com/office/officeart/2005/8/layout/cycle7"/>
    <dgm:cxn modelId="{920E4A71-BA73-46E4-96DC-B6B41D4DF8EF}" srcId="{60F035C5-AD75-4BFC-8748-8B2329BE9E21}" destId="{74F5B8D7-913E-4A49-B926-BE1FA96BC8A3}" srcOrd="2" destOrd="0" parTransId="{3046C88A-B030-45FF-B62D-B5F1C9730B65}" sibTransId="{427EC230-5664-45EB-962A-7F6E48E4A0F3}"/>
    <dgm:cxn modelId="{12A96E6C-55B6-4154-A3CD-6576B3BA0A84}" type="presParOf" srcId="{3D511A38-6943-4285-82E5-07C8A0252FD0}" destId="{DC7D96ED-04BB-4F05-94C6-6D8A58C20A08}" srcOrd="0" destOrd="0" presId="urn:microsoft.com/office/officeart/2005/8/layout/cycle7"/>
    <dgm:cxn modelId="{1723BECC-9DEA-44D9-9115-BF9A21EBA561}" type="presParOf" srcId="{3D511A38-6943-4285-82E5-07C8A0252FD0}" destId="{0C440F43-E8EB-44A2-AC7C-170B903F1A1A}" srcOrd="1" destOrd="0" presId="urn:microsoft.com/office/officeart/2005/8/layout/cycle7"/>
    <dgm:cxn modelId="{9BE58082-41E7-4D8C-97B6-C1E3D08504CA}" type="presParOf" srcId="{0C440F43-E8EB-44A2-AC7C-170B903F1A1A}" destId="{0B4F8715-9288-43DA-A81D-206CD9C29378}" srcOrd="0" destOrd="0" presId="urn:microsoft.com/office/officeart/2005/8/layout/cycle7"/>
    <dgm:cxn modelId="{154F1D50-CF9E-4703-BD5F-71FBC604F718}" type="presParOf" srcId="{3D511A38-6943-4285-82E5-07C8A0252FD0}" destId="{BB402E05-16E0-4D88-A581-6A956BFFCDB2}" srcOrd="2" destOrd="0" presId="urn:microsoft.com/office/officeart/2005/8/layout/cycle7"/>
    <dgm:cxn modelId="{02F30909-AA89-464C-A1DC-E4ED8CD27315}" type="presParOf" srcId="{3D511A38-6943-4285-82E5-07C8A0252FD0}" destId="{18EBD4F0-BD9A-403D-A575-7D6082742704}" srcOrd="3" destOrd="0" presId="urn:microsoft.com/office/officeart/2005/8/layout/cycle7"/>
    <dgm:cxn modelId="{FC45E178-8F64-4543-AEF9-56EFF161CE1B}" type="presParOf" srcId="{18EBD4F0-BD9A-403D-A575-7D6082742704}" destId="{B24E1913-FBA1-493E-92BE-8736E9C86C9E}" srcOrd="0" destOrd="0" presId="urn:microsoft.com/office/officeart/2005/8/layout/cycle7"/>
    <dgm:cxn modelId="{4A5E77B2-4CE2-469D-9D35-B7D80320A3FF}" type="presParOf" srcId="{3D511A38-6943-4285-82E5-07C8A0252FD0}" destId="{3FD3EAFC-E686-4C27-9885-0677A0E9BE6E}" srcOrd="4" destOrd="0" presId="urn:microsoft.com/office/officeart/2005/8/layout/cycle7"/>
    <dgm:cxn modelId="{A7260DC8-5849-4A1E-8E37-CE7BCC03EF03}" type="presParOf" srcId="{3D511A38-6943-4285-82E5-07C8A0252FD0}" destId="{2396F284-65AD-43E4-9865-987F8EB2081F}" srcOrd="5" destOrd="0" presId="urn:microsoft.com/office/officeart/2005/8/layout/cycle7"/>
    <dgm:cxn modelId="{2B3CE984-155F-4AAA-BA19-432C932316E2}" type="presParOf" srcId="{2396F284-65AD-43E4-9865-987F8EB2081F}" destId="{7575223F-0F48-41DB-933F-57453B59B49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4E68547-7BC5-491F-BA37-E806582E71C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9319834-A83E-490B-B89A-A481D9547275}" type="asst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Появляются критика, сомнения и противодействие ценностям, установкам и образу действий взрослых</a:t>
          </a:r>
          <a:endParaRPr lang="ru-RU" dirty="0">
            <a:latin typeface="+mn-lt"/>
          </a:endParaRPr>
        </a:p>
      </dgm:t>
    </dgm:pt>
    <dgm:pt modelId="{B70886B7-7142-4666-91F0-37D391931761}" type="parTrans" cxnId="{2430BB7D-FF4A-42E3-B7DA-FB35ECA0A8C0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6FB0FE9C-2316-4A69-89DB-1578DBF389C9}" type="sibTrans" cxnId="{2430BB7D-FF4A-42E3-B7DA-FB35ECA0A8C0}">
      <dgm:prSet/>
      <dgm:spPr/>
      <dgm:t>
        <a:bodyPr/>
        <a:lstStyle/>
        <a:p>
          <a:endParaRPr lang="ru-RU"/>
        </a:p>
      </dgm:t>
    </dgm:pt>
    <dgm:pt modelId="{37103F39-4B0F-44CF-8082-0E85B53CCAAA}" type="asst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Родители как образец для подражания и идентификации отступают на второй план</a:t>
          </a:r>
          <a:endParaRPr lang="ru-RU" dirty="0">
            <a:latin typeface="+mn-lt"/>
          </a:endParaRPr>
        </a:p>
      </dgm:t>
    </dgm:pt>
    <dgm:pt modelId="{F6E4D185-8EAA-41D1-9BAA-EF179C80B624}" type="parTrans" cxnId="{84DFC209-A971-4187-AD05-138922A76B44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EE59B1EB-A8C8-4BE7-85F4-837941F967EF}" type="sibTrans" cxnId="{84DFC209-A971-4187-AD05-138922A76B44}">
      <dgm:prSet/>
      <dgm:spPr/>
      <dgm:t>
        <a:bodyPr/>
        <a:lstStyle/>
        <a:p>
          <a:endParaRPr lang="ru-RU"/>
        </a:p>
      </dgm:t>
    </dgm:pt>
    <dgm:pt modelId="{2569ACD7-37F4-4610-9614-FF9998BE2936}" type="asst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У ребенка появляется своя </a:t>
          </a:r>
          <a:r>
            <a:rPr lang="ru-RU" dirty="0" err="1" smtClean="0">
              <a:latin typeface="+mn-lt"/>
            </a:rPr>
            <a:t>референтная</a:t>
          </a:r>
          <a:r>
            <a:rPr lang="ru-RU" dirty="0" smtClean="0">
              <a:latin typeface="+mn-lt"/>
            </a:rPr>
            <a:t> (значимая) группа, на которую он ориентируется</a:t>
          </a:r>
          <a:endParaRPr lang="ru-RU" dirty="0">
            <a:latin typeface="+mn-lt"/>
          </a:endParaRPr>
        </a:p>
      </dgm:t>
    </dgm:pt>
    <dgm:pt modelId="{3EF5EC8F-413D-4E51-BCD2-8390D57F6F45}" type="parTrans" cxnId="{C3EF3E3E-F87E-43A8-90CC-786FA5774371}">
      <dgm:prSet/>
      <dgm:spPr/>
      <dgm:t>
        <a:bodyPr/>
        <a:lstStyle/>
        <a:p>
          <a:endParaRPr lang="ru-RU">
            <a:latin typeface="+mn-lt"/>
          </a:endParaRPr>
        </a:p>
      </dgm:t>
    </dgm:pt>
    <dgm:pt modelId="{BC47D463-E01B-4E41-B953-E4EC5BB2BFB4}" type="sibTrans" cxnId="{C3EF3E3E-F87E-43A8-90CC-786FA5774371}">
      <dgm:prSet/>
      <dgm:spPr/>
      <dgm:t>
        <a:bodyPr/>
        <a:lstStyle/>
        <a:p>
          <a:endParaRPr lang="ru-RU"/>
        </a:p>
      </dgm:t>
    </dgm:pt>
    <dgm:pt modelId="{56417895-DF7F-48C3-BBA5-64FC65251BAB}">
      <dgm:prSet phldrT="[Текст]" custT="1"/>
      <dgm:spPr/>
      <dgm:t>
        <a:bodyPr/>
        <a:lstStyle/>
        <a:p>
          <a:r>
            <a:rPr lang="ru-RU" sz="3200" b="1" smtClean="0">
              <a:latin typeface="+mn-lt"/>
            </a:rPr>
            <a:t>ОТНОШЕНИЯ С РОДИТЕЛЯМИ</a:t>
          </a:r>
          <a:endParaRPr lang="ru-RU" sz="3200" dirty="0">
            <a:latin typeface="+mn-lt"/>
          </a:endParaRPr>
        </a:p>
      </dgm:t>
    </dgm:pt>
    <dgm:pt modelId="{5ADC741D-F8F8-4B5A-B624-2A277C1ACA37}" type="sibTrans" cxnId="{141C5119-7339-4425-BC6D-624C8765B018}">
      <dgm:prSet/>
      <dgm:spPr/>
      <dgm:t>
        <a:bodyPr/>
        <a:lstStyle/>
        <a:p>
          <a:endParaRPr lang="ru-RU"/>
        </a:p>
      </dgm:t>
    </dgm:pt>
    <dgm:pt modelId="{BB8DE6CE-470E-49DC-975A-75AC7A76BA5D}" type="parTrans" cxnId="{141C5119-7339-4425-BC6D-624C8765B018}">
      <dgm:prSet/>
      <dgm:spPr/>
      <dgm:t>
        <a:bodyPr/>
        <a:lstStyle/>
        <a:p>
          <a:endParaRPr lang="ru-RU"/>
        </a:p>
      </dgm:t>
    </dgm:pt>
    <dgm:pt modelId="{6AACA21C-0076-4E8C-8C30-1EE989CF80C7}" type="pres">
      <dgm:prSet presAssocID="{D4E68547-7BC5-491F-BA37-E806582E71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2372F98-250D-4856-9A9D-BF5A802C1437}" type="pres">
      <dgm:prSet presAssocID="{56417895-DF7F-48C3-BBA5-64FC65251BAB}" presName="hierRoot1" presStyleCnt="0"/>
      <dgm:spPr/>
      <dgm:t>
        <a:bodyPr/>
        <a:lstStyle/>
        <a:p>
          <a:endParaRPr lang="ru-RU"/>
        </a:p>
      </dgm:t>
    </dgm:pt>
    <dgm:pt modelId="{7FB82CDA-0977-45AC-83CF-1DF005289467}" type="pres">
      <dgm:prSet presAssocID="{56417895-DF7F-48C3-BBA5-64FC65251BAB}" presName="composite" presStyleCnt="0"/>
      <dgm:spPr/>
      <dgm:t>
        <a:bodyPr/>
        <a:lstStyle/>
        <a:p>
          <a:endParaRPr lang="ru-RU"/>
        </a:p>
      </dgm:t>
    </dgm:pt>
    <dgm:pt modelId="{A2A524B3-F748-451C-888E-585AC062ACE2}" type="pres">
      <dgm:prSet presAssocID="{56417895-DF7F-48C3-BBA5-64FC65251BAB}" presName="background" presStyleLbl="node0" presStyleIdx="0" presStyleCnt="1"/>
      <dgm:spPr/>
      <dgm:t>
        <a:bodyPr/>
        <a:lstStyle/>
        <a:p>
          <a:endParaRPr lang="ru-RU"/>
        </a:p>
      </dgm:t>
    </dgm:pt>
    <dgm:pt modelId="{1A371245-B272-4D19-B821-31FF563A99C6}" type="pres">
      <dgm:prSet presAssocID="{56417895-DF7F-48C3-BBA5-64FC65251BAB}" presName="text" presStyleLbl="fgAcc0" presStyleIdx="0" presStyleCnt="1" custScaleX="21598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4E2102-B227-4C48-9C43-3ABFF66575F1}" type="pres">
      <dgm:prSet presAssocID="{56417895-DF7F-48C3-BBA5-64FC65251BAB}" presName="hierChild2" presStyleCnt="0"/>
      <dgm:spPr/>
      <dgm:t>
        <a:bodyPr/>
        <a:lstStyle/>
        <a:p>
          <a:endParaRPr lang="ru-RU"/>
        </a:p>
      </dgm:t>
    </dgm:pt>
    <dgm:pt modelId="{8EC69C5D-BFB1-41A3-98FD-FEE13A33D24A}" type="pres">
      <dgm:prSet presAssocID="{B70886B7-7142-4666-91F0-37D39193176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988DB40B-57B0-4F88-811D-B7158EED3D83}" type="pres">
      <dgm:prSet presAssocID="{B9319834-A83E-490B-B89A-A481D9547275}" presName="hierRoot2" presStyleCnt="0"/>
      <dgm:spPr/>
      <dgm:t>
        <a:bodyPr/>
        <a:lstStyle/>
        <a:p>
          <a:endParaRPr lang="ru-RU"/>
        </a:p>
      </dgm:t>
    </dgm:pt>
    <dgm:pt modelId="{D649E8A5-7662-4B28-93C0-B4626030645F}" type="pres">
      <dgm:prSet presAssocID="{B9319834-A83E-490B-B89A-A481D9547275}" presName="composite2" presStyleCnt="0"/>
      <dgm:spPr/>
      <dgm:t>
        <a:bodyPr/>
        <a:lstStyle/>
        <a:p>
          <a:endParaRPr lang="ru-RU"/>
        </a:p>
      </dgm:t>
    </dgm:pt>
    <dgm:pt modelId="{13C147FF-F06D-47A2-8E3A-B2A38F4DF370}" type="pres">
      <dgm:prSet presAssocID="{B9319834-A83E-490B-B89A-A481D9547275}" presName="background2" presStyleLbl="asst1" presStyleIdx="0" presStyleCnt="3"/>
      <dgm:spPr/>
      <dgm:t>
        <a:bodyPr/>
        <a:lstStyle/>
        <a:p>
          <a:endParaRPr lang="ru-RU"/>
        </a:p>
      </dgm:t>
    </dgm:pt>
    <dgm:pt modelId="{A1DB4BC2-4F3B-4890-A2BB-89C3ADE320D2}" type="pres">
      <dgm:prSet presAssocID="{B9319834-A83E-490B-B89A-A481D954727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66C668-D9E6-4872-B700-E040449BFD51}" type="pres">
      <dgm:prSet presAssocID="{B9319834-A83E-490B-B89A-A481D9547275}" presName="hierChild3" presStyleCnt="0"/>
      <dgm:spPr/>
      <dgm:t>
        <a:bodyPr/>
        <a:lstStyle/>
        <a:p>
          <a:endParaRPr lang="ru-RU"/>
        </a:p>
      </dgm:t>
    </dgm:pt>
    <dgm:pt modelId="{C9F56453-445B-4EDA-BC27-E1AE8ADADB77}" type="pres">
      <dgm:prSet presAssocID="{F6E4D185-8EAA-41D1-9BAA-EF179C80B62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CC9C4423-2A0B-4DCA-BA77-48C06FA2C959}" type="pres">
      <dgm:prSet presAssocID="{37103F39-4B0F-44CF-8082-0E85B53CCAAA}" presName="hierRoot2" presStyleCnt="0"/>
      <dgm:spPr/>
      <dgm:t>
        <a:bodyPr/>
        <a:lstStyle/>
        <a:p>
          <a:endParaRPr lang="ru-RU"/>
        </a:p>
      </dgm:t>
    </dgm:pt>
    <dgm:pt modelId="{672ED984-C29F-43A8-8925-88DA1B9C9A2F}" type="pres">
      <dgm:prSet presAssocID="{37103F39-4B0F-44CF-8082-0E85B53CCAAA}" presName="composite2" presStyleCnt="0"/>
      <dgm:spPr/>
      <dgm:t>
        <a:bodyPr/>
        <a:lstStyle/>
        <a:p>
          <a:endParaRPr lang="ru-RU"/>
        </a:p>
      </dgm:t>
    </dgm:pt>
    <dgm:pt modelId="{53AEC523-D669-48CC-AC75-478121201E86}" type="pres">
      <dgm:prSet presAssocID="{37103F39-4B0F-44CF-8082-0E85B53CCAAA}" presName="background2" presStyleLbl="asst1" presStyleIdx="1" presStyleCnt="3"/>
      <dgm:spPr/>
      <dgm:t>
        <a:bodyPr/>
        <a:lstStyle/>
        <a:p>
          <a:endParaRPr lang="ru-RU"/>
        </a:p>
      </dgm:t>
    </dgm:pt>
    <dgm:pt modelId="{C0287D82-A6EC-4F16-A196-301773D09D91}" type="pres">
      <dgm:prSet presAssocID="{37103F39-4B0F-44CF-8082-0E85B53CCAA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80BEAC-0E71-4F5D-AD25-D1156329E6D7}" type="pres">
      <dgm:prSet presAssocID="{37103F39-4B0F-44CF-8082-0E85B53CCAAA}" presName="hierChild3" presStyleCnt="0"/>
      <dgm:spPr/>
      <dgm:t>
        <a:bodyPr/>
        <a:lstStyle/>
        <a:p>
          <a:endParaRPr lang="ru-RU"/>
        </a:p>
      </dgm:t>
    </dgm:pt>
    <dgm:pt modelId="{95961A38-4AC5-4B1B-B5BD-FA4303AC9D37}" type="pres">
      <dgm:prSet presAssocID="{3EF5EC8F-413D-4E51-BCD2-8390D57F6F45}" presName="Name10" presStyleLbl="parChTrans1D2" presStyleIdx="2" presStyleCnt="3"/>
      <dgm:spPr/>
      <dgm:t>
        <a:bodyPr/>
        <a:lstStyle/>
        <a:p>
          <a:endParaRPr lang="ru-RU"/>
        </a:p>
      </dgm:t>
    </dgm:pt>
    <dgm:pt modelId="{5A11DE91-05C2-417D-A2EB-7EEC85FE4189}" type="pres">
      <dgm:prSet presAssocID="{2569ACD7-37F4-4610-9614-FF9998BE2936}" presName="hierRoot2" presStyleCnt="0"/>
      <dgm:spPr/>
      <dgm:t>
        <a:bodyPr/>
        <a:lstStyle/>
        <a:p>
          <a:endParaRPr lang="ru-RU"/>
        </a:p>
      </dgm:t>
    </dgm:pt>
    <dgm:pt modelId="{83384A9E-AAD0-493F-B67C-6E3AC189D298}" type="pres">
      <dgm:prSet presAssocID="{2569ACD7-37F4-4610-9614-FF9998BE2936}" presName="composite2" presStyleCnt="0"/>
      <dgm:spPr/>
      <dgm:t>
        <a:bodyPr/>
        <a:lstStyle/>
        <a:p>
          <a:endParaRPr lang="ru-RU"/>
        </a:p>
      </dgm:t>
    </dgm:pt>
    <dgm:pt modelId="{A18F5C68-81DF-49C8-8C1F-5228F350CC42}" type="pres">
      <dgm:prSet presAssocID="{2569ACD7-37F4-4610-9614-FF9998BE2936}" presName="background2" presStyleLbl="asst1" presStyleIdx="2" presStyleCnt="3"/>
      <dgm:spPr/>
      <dgm:t>
        <a:bodyPr/>
        <a:lstStyle/>
        <a:p>
          <a:endParaRPr lang="ru-RU"/>
        </a:p>
      </dgm:t>
    </dgm:pt>
    <dgm:pt modelId="{6E781CEE-13AD-4DEF-B58A-F515C3B0AE92}" type="pres">
      <dgm:prSet presAssocID="{2569ACD7-37F4-4610-9614-FF9998BE2936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2C35E6-5BAE-46C1-87D2-90AC0D58A9B7}" type="pres">
      <dgm:prSet presAssocID="{2569ACD7-37F4-4610-9614-FF9998BE2936}" presName="hierChild3" presStyleCnt="0"/>
      <dgm:spPr/>
      <dgm:t>
        <a:bodyPr/>
        <a:lstStyle/>
        <a:p>
          <a:endParaRPr lang="ru-RU"/>
        </a:p>
      </dgm:t>
    </dgm:pt>
  </dgm:ptLst>
  <dgm:cxnLst>
    <dgm:cxn modelId="{F37D3202-5A6F-4BCC-93B3-009356DE4DB1}" type="presOf" srcId="{B9319834-A83E-490B-B89A-A481D9547275}" destId="{A1DB4BC2-4F3B-4890-A2BB-89C3ADE320D2}" srcOrd="0" destOrd="0" presId="urn:microsoft.com/office/officeart/2005/8/layout/hierarchy1"/>
    <dgm:cxn modelId="{84DFC209-A971-4187-AD05-138922A76B44}" srcId="{56417895-DF7F-48C3-BBA5-64FC65251BAB}" destId="{37103F39-4B0F-44CF-8082-0E85B53CCAAA}" srcOrd="1" destOrd="0" parTransId="{F6E4D185-8EAA-41D1-9BAA-EF179C80B624}" sibTransId="{EE59B1EB-A8C8-4BE7-85F4-837941F967EF}"/>
    <dgm:cxn modelId="{7E3E5078-0CAD-450F-A0EF-3665FD8908A8}" type="presOf" srcId="{37103F39-4B0F-44CF-8082-0E85B53CCAAA}" destId="{C0287D82-A6EC-4F16-A196-301773D09D91}" srcOrd="0" destOrd="0" presId="urn:microsoft.com/office/officeart/2005/8/layout/hierarchy1"/>
    <dgm:cxn modelId="{C3EF3E3E-F87E-43A8-90CC-786FA5774371}" srcId="{56417895-DF7F-48C3-BBA5-64FC65251BAB}" destId="{2569ACD7-37F4-4610-9614-FF9998BE2936}" srcOrd="2" destOrd="0" parTransId="{3EF5EC8F-413D-4E51-BCD2-8390D57F6F45}" sibTransId="{BC47D463-E01B-4E41-B953-E4EC5BB2BFB4}"/>
    <dgm:cxn modelId="{797365DB-B222-41ED-B350-5CED61A43148}" type="presOf" srcId="{D4E68547-7BC5-491F-BA37-E806582E71C4}" destId="{6AACA21C-0076-4E8C-8C30-1EE989CF80C7}" srcOrd="0" destOrd="0" presId="urn:microsoft.com/office/officeart/2005/8/layout/hierarchy1"/>
    <dgm:cxn modelId="{17E4D7C8-394E-4677-8A78-47E38003E1A1}" type="presOf" srcId="{3EF5EC8F-413D-4E51-BCD2-8390D57F6F45}" destId="{95961A38-4AC5-4B1B-B5BD-FA4303AC9D37}" srcOrd="0" destOrd="0" presId="urn:microsoft.com/office/officeart/2005/8/layout/hierarchy1"/>
    <dgm:cxn modelId="{200AA1B1-9991-4F1F-AF74-9F98902D6981}" type="presOf" srcId="{B70886B7-7142-4666-91F0-37D391931761}" destId="{8EC69C5D-BFB1-41A3-98FD-FEE13A33D24A}" srcOrd="0" destOrd="0" presId="urn:microsoft.com/office/officeart/2005/8/layout/hierarchy1"/>
    <dgm:cxn modelId="{5CE86FE5-4503-4FDA-B583-6934673D270C}" type="presOf" srcId="{56417895-DF7F-48C3-BBA5-64FC65251BAB}" destId="{1A371245-B272-4D19-B821-31FF563A99C6}" srcOrd="0" destOrd="0" presId="urn:microsoft.com/office/officeart/2005/8/layout/hierarchy1"/>
    <dgm:cxn modelId="{141C5119-7339-4425-BC6D-624C8765B018}" srcId="{D4E68547-7BC5-491F-BA37-E806582E71C4}" destId="{56417895-DF7F-48C3-BBA5-64FC65251BAB}" srcOrd="0" destOrd="0" parTransId="{BB8DE6CE-470E-49DC-975A-75AC7A76BA5D}" sibTransId="{5ADC741D-F8F8-4B5A-B624-2A277C1ACA37}"/>
    <dgm:cxn modelId="{196E8F25-A37F-430C-B77E-37FDCF422262}" type="presOf" srcId="{F6E4D185-8EAA-41D1-9BAA-EF179C80B624}" destId="{C9F56453-445B-4EDA-BC27-E1AE8ADADB77}" srcOrd="0" destOrd="0" presId="urn:microsoft.com/office/officeart/2005/8/layout/hierarchy1"/>
    <dgm:cxn modelId="{D5CCAA69-2CE7-4642-93D3-6CE31E681E02}" type="presOf" srcId="{2569ACD7-37F4-4610-9614-FF9998BE2936}" destId="{6E781CEE-13AD-4DEF-B58A-F515C3B0AE92}" srcOrd="0" destOrd="0" presId="urn:microsoft.com/office/officeart/2005/8/layout/hierarchy1"/>
    <dgm:cxn modelId="{2430BB7D-FF4A-42E3-B7DA-FB35ECA0A8C0}" srcId="{56417895-DF7F-48C3-BBA5-64FC65251BAB}" destId="{B9319834-A83E-490B-B89A-A481D9547275}" srcOrd="0" destOrd="0" parTransId="{B70886B7-7142-4666-91F0-37D391931761}" sibTransId="{6FB0FE9C-2316-4A69-89DB-1578DBF389C9}"/>
    <dgm:cxn modelId="{EC8C1DB6-A557-4156-BF9A-8E8BF83683AD}" type="presParOf" srcId="{6AACA21C-0076-4E8C-8C30-1EE989CF80C7}" destId="{B2372F98-250D-4856-9A9D-BF5A802C1437}" srcOrd="0" destOrd="0" presId="urn:microsoft.com/office/officeart/2005/8/layout/hierarchy1"/>
    <dgm:cxn modelId="{10991AD1-D012-4639-BBEA-1D18E597B826}" type="presParOf" srcId="{B2372F98-250D-4856-9A9D-BF5A802C1437}" destId="{7FB82CDA-0977-45AC-83CF-1DF005289467}" srcOrd="0" destOrd="0" presId="urn:microsoft.com/office/officeart/2005/8/layout/hierarchy1"/>
    <dgm:cxn modelId="{0E9E0F5E-72BE-4F85-B446-E54EA713D86D}" type="presParOf" srcId="{7FB82CDA-0977-45AC-83CF-1DF005289467}" destId="{A2A524B3-F748-451C-888E-585AC062ACE2}" srcOrd="0" destOrd="0" presId="urn:microsoft.com/office/officeart/2005/8/layout/hierarchy1"/>
    <dgm:cxn modelId="{A828DDAC-434A-468D-A913-4FFD96A0BCAD}" type="presParOf" srcId="{7FB82CDA-0977-45AC-83CF-1DF005289467}" destId="{1A371245-B272-4D19-B821-31FF563A99C6}" srcOrd="1" destOrd="0" presId="urn:microsoft.com/office/officeart/2005/8/layout/hierarchy1"/>
    <dgm:cxn modelId="{B4A39BBA-070F-405E-AA19-BCEE31E08F65}" type="presParOf" srcId="{B2372F98-250D-4856-9A9D-BF5A802C1437}" destId="{DD4E2102-B227-4C48-9C43-3ABFF66575F1}" srcOrd="1" destOrd="0" presId="urn:microsoft.com/office/officeart/2005/8/layout/hierarchy1"/>
    <dgm:cxn modelId="{111EDEFA-D7DD-4018-9F9C-0B451C91A248}" type="presParOf" srcId="{DD4E2102-B227-4C48-9C43-3ABFF66575F1}" destId="{8EC69C5D-BFB1-41A3-98FD-FEE13A33D24A}" srcOrd="0" destOrd="0" presId="urn:microsoft.com/office/officeart/2005/8/layout/hierarchy1"/>
    <dgm:cxn modelId="{C910BAAF-3CFF-4D9C-9EB9-63AE11C5A9DC}" type="presParOf" srcId="{DD4E2102-B227-4C48-9C43-3ABFF66575F1}" destId="{988DB40B-57B0-4F88-811D-B7158EED3D83}" srcOrd="1" destOrd="0" presId="urn:microsoft.com/office/officeart/2005/8/layout/hierarchy1"/>
    <dgm:cxn modelId="{3802AF5B-42FF-4641-8F88-DE5F46711C7A}" type="presParOf" srcId="{988DB40B-57B0-4F88-811D-B7158EED3D83}" destId="{D649E8A5-7662-4B28-93C0-B4626030645F}" srcOrd="0" destOrd="0" presId="urn:microsoft.com/office/officeart/2005/8/layout/hierarchy1"/>
    <dgm:cxn modelId="{40C9ECE7-EE71-47CE-8434-99F115405061}" type="presParOf" srcId="{D649E8A5-7662-4B28-93C0-B4626030645F}" destId="{13C147FF-F06D-47A2-8E3A-B2A38F4DF370}" srcOrd="0" destOrd="0" presId="urn:microsoft.com/office/officeart/2005/8/layout/hierarchy1"/>
    <dgm:cxn modelId="{111D2672-0A75-4C33-98DA-F5932036D753}" type="presParOf" srcId="{D649E8A5-7662-4B28-93C0-B4626030645F}" destId="{A1DB4BC2-4F3B-4890-A2BB-89C3ADE320D2}" srcOrd="1" destOrd="0" presId="urn:microsoft.com/office/officeart/2005/8/layout/hierarchy1"/>
    <dgm:cxn modelId="{AB03215E-8958-4045-A4C0-6F448D64C467}" type="presParOf" srcId="{988DB40B-57B0-4F88-811D-B7158EED3D83}" destId="{E066C668-D9E6-4872-B700-E040449BFD51}" srcOrd="1" destOrd="0" presId="urn:microsoft.com/office/officeart/2005/8/layout/hierarchy1"/>
    <dgm:cxn modelId="{1907ADDB-BA14-4F1F-BF82-1EA0B9529CAB}" type="presParOf" srcId="{DD4E2102-B227-4C48-9C43-3ABFF66575F1}" destId="{C9F56453-445B-4EDA-BC27-E1AE8ADADB77}" srcOrd="2" destOrd="0" presId="urn:microsoft.com/office/officeart/2005/8/layout/hierarchy1"/>
    <dgm:cxn modelId="{E5499F58-7BFE-45ED-9550-EB0789E4A077}" type="presParOf" srcId="{DD4E2102-B227-4C48-9C43-3ABFF66575F1}" destId="{CC9C4423-2A0B-4DCA-BA77-48C06FA2C959}" srcOrd="3" destOrd="0" presId="urn:microsoft.com/office/officeart/2005/8/layout/hierarchy1"/>
    <dgm:cxn modelId="{95466E63-A7A9-4676-9A57-59459A5F7114}" type="presParOf" srcId="{CC9C4423-2A0B-4DCA-BA77-48C06FA2C959}" destId="{672ED984-C29F-43A8-8925-88DA1B9C9A2F}" srcOrd="0" destOrd="0" presId="urn:microsoft.com/office/officeart/2005/8/layout/hierarchy1"/>
    <dgm:cxn modelId="{1866EAF2-C113-45A7-9A1B-BD1C232EBEE3}" type="presParOf" srcId="{672ED984-C29F-43A8-8925-88DA1B9C9A2F}" destId="{53AEC523-D669-48CC-AC75-478121201E86}" srcOrd="0" destOrd="0" presId="urn:microsoft.com/office/officeart/2005/8/layout/hierarchy1"/>
    <dgm:cxn modelId="{9CC61B8D-D455-4FCC-90C8-FE8B19EE8ED6}" type="presParOf" srcId="{672ED984-C29F-43A8-8925-88DA1B9C9A2F}" destId="{C0287D82-A6EC-4F16-A196-301773D09D91}" srcOrd="1" destOrd="0" presId="urn:microsoft.com/office/officeart/2005/8/layout/hierarchy1"/>
    <dgm:cxn modelId="{74347F66-1061-4D23-B3D8-9222C887C635}" type="presParOf" srcId="{CC9C4423-2A0B-4DCA-BA77-48C06FA2C959}" destId="{8280BEAC-0E71-4F5D-AD25-D1156329E6D7}" srcOrd="1" destOrd="0" presId="urn:microsoft.com/office/officeart/2005/8/layout/hierarchy1"/>
    <dgm:cxn modelId="{D2C8BF4D-AA00-4BF0-8642-84A205E9A006}" type="presParOf" srcId="{DD4E2102-B227-4C48-9C43-3ABFF66575F1}" destId="{95961A38-4AC5-4B1B-B5BD-FA4303AC9D37}" srcOrd="4" destOrd="0" presId="urn:microsoft.com/office/officeart/2005/8/layout/hierarchy1"/>
    <dgm:cxn modelId="{EB18967B-A731-43E8-AD2E-C5C03821E1BE}" type="presParOf" srcId="{DD4E2102-B227-4C48-9C43-3ABFF66575F1}" destId="{5A11DE91-05C2-417D-A2EB-7EEC85FE4189}" srcOrd="5" destOrd="0" presId="urn:microsoft.com/office/officeart/2005/8/layout/hierarchy1"/>
    <dgm:cxn modelId="{8271C8B3-AA31-4147-9532-AE6D112743CE}" type="presParOf" srcId="{5A11DE91-05C2-417D-A2EB-7EEC85FE4189}" destId="{83384A9E-AAD0-493F-B67C-6E3AC189D298}" srcOrd="0" destOrd="0" presId="urn:microsoft.com/office/officeart/2005/8/layout/hierarchy1"/>
    <dgm:cxn modelId="{581D6E05-9A2F-473A-9685-A303D9F89CD0}" type="presParOf" srcId="{83384A9E-AAD0-493F-B67C-6E3AC189D298}" destId="{A18F5C68-81DF-49C8-8C1F-5228F350CC42}" srcOrd="0" destOrd="0" presId="urn:microsoft.com/office/officeart/2005/8/layout/hierarchy1"/>
    <dgm:cxn modelId="{CE301F4D-7833-4044-AB3D-5B16A6336EEB}" type="presParOf" srcId="{83384A9E-AAD0-493F-B67C-6E3AC189D298}" destId="{6E781CEE-13AD-4DEF-B58A-F515C3B0AE92}" srcOrd="1" destOrd="0" presId="urn:microsoft.com/office/officeart/2005/8/layout/hierarchy1"/>
    <dgm:cxn modelId="{E1106556-CE09-4300-95FA-F3FB9004A9B9}" type="presParOf" srcId="{5A11DE91-05C2-417D-A2EB-7EEC85FE4189}" destId="{CF2C35E6-5BAE-46C1-87D2-90AC0D58A9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8E0E56C-7D1F-4187-BE24-7CAE0E0F62C1}" type="doc">
      <dgm:prSet loTypeId="urn:microsoft.com/office/officeart/2005/8/layout/vList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D42E859-A6DD-4776-B781-163F95765D8A}">
      <dgm:prSet phldrT="[Текст]"/>
      <dgm:spPr/>
      <dgm:t>
        <a:bodyPr/>
        <a:lstStyle/>
        <a:p>
          <a:r>
            <a:rPr lang="ru-RU" b="1" smtClean="0">
              <a:latin typeface="+mn-lt"/>
            </a:rPr>
            <a:t>КРИЗИС НЕЗАВИСИМОСТИ</a:t>
          </a:r>
          <a:endParaRPr lang="ru-RU" b="1" dirty="0">
            <a:latin typeface="+mn-lt"/>
          </a:endParaRPr>
        </a:p>
      </dgm:t>
    </dgm:pt>
    <dgm:pt modelId="{FAFC2399-D33A-408B-BB85-A7B083AFF270}" type="parTrans" cxnId="{006EA614-B878-421D-9797-9E0AEEA57456}">
      <dgm:prSet/>
      <dgm:spPr/>
      <dgm:t>
        <a:bodyPr/>
        <a:lstStyle/>
        <a:p>
          <a:endParaRPr lang="ru-RU"/>
        </a:p>
      </dgm:t>
    </dgm:pt>
    <dgm:pt modelId="{3AE3E59F-CEFD-4E53-884D-A078B9F40EDC}" type="sibTrans" cxnId="{006EA614-B878-421D-9797-9E0AEEA57456}">
      <dgm:prSet/>
      <dgm:spPr/>
      <dgm:t>
        <a:bodyPr/>
        <a:lstStyle/>
        <a:p>
          <a:endParaRPr lang="ru-RU"/>
        </a:p>
      </dgm:t>
    </dgm:pt>
    <dgm:pt modelId="{7D40E2A3-81B9-490B-99B3-4382D4F48956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негативизм</a:t>
          </a:r>
          <a:endParaRPr lang="ru-RU" dirty="0">
            <a:latin typeface="+mn-lt"/>
          </a:endParaRPr>
        </a:p>
      </dgm:t>
    </dgm:pt>
    <dgm:pt modelId="{A2030E0A-E354-4B3B-B5A7-35E950056D4A}" type="parTrans" cxnId="{0E5C9DEA-3AC3-4698-B933-5ADF3EF33342}">
      <dgm:prSet/>
      <dgm:spPr/>
      <dgm:t>
        <a:bodyPr/>
        <a:lstStyle/>
        <a:p>
          <a:endParaRPr lang="ru-RU"/>
        </a:p>
      </dgm:t>
    </dgm:pt>
    <dgm:pt modelId="{5B08253A-C135-4FCE-8EB3-7DEF693B7B0E}" type="sibTrans" cxnId="{0E5C9DEA-3AC3-4698-B933-5ADF3EF33342}">
      <dgm:prSet/>
      <dgm:spPr/>
      <dgm:t>
        <a:bodyPr/>
        <a:lstStyle/>
        <a:p>
          <a:endParaRPr lang="ru-RU"/>
        </a:p>
      </dgm:t>
    </dgm:pt>
    <dgm:pt modelId="{490827D3-B5F2-4DB3-8792-1253EBE4740D}">
      <dgm:prSet phldrT="[Текст]"/>
      <dgm:spPr/>
      <dgm:t>
        <a:bodyPr/>
        <a:lstStyle/>
        <a:p>
          <a:r>
            <a:rPr lang="ru-RU" b="1" smtClean="0">
              <a:latin typeface="+mn-lt"/>
            </a:rPr>
            <a:t>КРИЗИС ЗАВИСИМОСТИ</a:t>
          </a:r>
          <a:endParaRPr lang="ru-RU" b="1" dirty="0">
            <a:latin typeface="+mn-lt"/>
          </a:endParaRPr>
        </a:p>
      </dgm:t>
    </dgm:pt>
    <dgm:pt modelId="{0C34BF04-0F5D-45DA-9A23-9E3F118B5ED4}" type="parTrans" cxnId="{7F53A848-419A-464A-A1E9-7CC385A00761}">
      <dgm:prSet/>
      <dgm:spPr/>
      <dgm:t>
        <a:bodyPr/>
        <a:lstStyle/>
        <a:p>
          <a:endParaRPr lang="ru-RU"/>
        </a:p>
      </dgm:t>
    </dgm:pt>
    <dgm:pt modelId="{AB9C8C82-8BD8-4B92-A047-BF5D35D8EBE8}" type="sibTrans" cxnId="{7F53A848-419A-464A-A1E9-7CC385A00761}">
      <dgm:prSet/>
      <dgm:spPr/>
      <dgm:t>
        <a:bodyPr/>
        <a:lstStyle/>
        <a:p>
          <a:endParaRPr lang="ru-RU"/>
        </a:p>
      </dgm:t>
    </dgm:pt>
    <dgm:pt modelId="{53B0204D-5A01-4ED8-845D-AFA3CB29C7F3}">
      <dgm:prSet phldrT="[Текст]"/>
      <dgm:spPr/>
      <dgm:t>
        <a:bodyPr/>
        <a:lstStyle/>
        <a:p>
          <a:r>
            <a:rPr lang="ru-RU" dirty="0" smtClean="0">
              <a:latin typeface="+mn-lt"/>
            </a:rPr>
            <a:t>чрезмерное послушание</a:t>
          </a:r>
          <a:endParaRPr lang="ru-RU" dirty="0">
            <a:latin typeface="+mn-lt"/>
          </a:endParaRPr>
        </a:p>
      </dgm:t>
    </dgm:pt>
    <dgm:pt modelId="{C485528C-AA71-4C58-AFF2-2E366FFF2B6E}" type="parTrans" cxnId="{E3EC1281-AD7A-43BE-8487-EC67712AF167}">
      <dgm:prSet/>
      <dgm:spPr/>
      <dgm:t>
        <a:bodyPr/>
        <a:lstStyle/>
        <a:p>
          <a:endParaRPr lang="ru-RU"/>
        </a:p>
      </dgm:t>
    </dgm:pt>
    <dgm:pt modelId="{0E587176-79DD-43B5-A914-A79ABE796FDC}" type="sibTrans" cxnId="{E3EC1281-AD7A-43BE-8487-EC67712AF167}">
      <dgm:prSet/>
      <dgm:spPr/>
      <dgm:t>
        <a:bodyPr/>
        <a:lstStyle/>
        <a:p>
          <a:endParaRPr lang="ru-RU"/>
        </a:p>
      </dgm:t>
    </dgm:pt>
    <dgm:pt modelId="{A460707B-74C6-4A0A-85D0-8F9861500553}">
      <dgm:prSet/>
      <dgm:spPr/>
      <dgm:t>
        <a:bodyPr/>
        <a:lstStyle/>
        <a:p>
          <a:r>
            <a:rPr lang="ru-RU" dirty="0" smtClean="0">
              <a:latin typeface="+mn-lt"/>
            </a:rPr>
            <a:t>упрямство</a:t>
          </a:r>
          <a:endParaRPr lang="ru-RU" dirty="0">
            <a:latin typeface="+mn-lt"/>
          </a:endParaRPr>
        </a:p>
      </dgm:t>
    </dgm:pt>
    <dgm:pt modelId="{7EF13F4F-3420-4DC7-B011-DA101854C49A}" type="parTrans" cxnId="{16CA552E-81F9-4C31-9F9E-605321606A2C}">
      <dgm:prSet/>
      <dgm:spPr/>
      <dgm:t>
        <a:bodyPr/>
        <a:lstStyle/>
        <a:p>
          <a:endParaRPr lang="ru-RU"/>
        </a:p>
      </dgm:t>
    </dgm:pt>
    <dgm:pt modelId="{BA5101BC-63B1-4F99-A625-3117D25E515E}" type="sibTrans" cxnId="{16CA552E-81F9-4C31-9F9E-605321606A2C}">
      <dgm:prSet/>
      <dgm:spPr/>
      <dgm:t>
        <a:bodyPr/>
        <a:lstStyle/>
        <a:p>
          <a:endParaRPr lang="ru-RU"/>
        </a:p>
      </dgm:t>
    </dgm:pt>
    <dgm:pt modelId="{A73445BA-FC60-40D5-9D28-5FAA0DF9EB84}">
      <dgm:prSet/>
      <dgm:spPr/>
      <dgm:t>
        <a:bodyPr/>
        <a:lstStyle/>
        <a:p>
          <a:r>
            <a:rPr lang="ru-RU" dirty="0" smtClean="0">
              <a:latin typeface="+mn-lt"/>
            </a:rPr>
            <a:t>противостояние авторитетам</a:t>
          </a:r>
          <a:endParaRPr lang="ru-RU" dirty="0">
            <a:latin typeface="+mn-lt"/>
          </a:endParaRPr>
        </a:p>
      </dgm:t>
    </dgm:pt>
    <dgm:pt modelId="{D0149FA6-9B98-48FC-A9C4-242B5C9673B7}" type="parTrans" cxnId="{01B1EDE9-175F-4097-850A-F5FDE4E99445}">
      <dgm:prSet/>
      <dgm:spPr/>
      <dgm:t>
        <a:bodyPr/>
        <a:lstStyle/>
        <a:p>
          <a:endParaRPr lang="ru-RU"/>
        </a:p>
      </dgm:t>
    </dgm:pt>
    <dgm:pt modelId="{95790C1E-0035-4D88-A474-1947255C422C}" type="sibTrans" cxnId="{01B1EDE9-175F-4097-850A-F5FDE4E99445}">
      <dgm:prSet/>
      <dgm:spPr/>
      <dgm:t>
        <a:bodyPr/>
        <a:lstStyle/>
        <a:p>
          <a:endParaRPr lang="ru-RU"/>
        </a:p>
      </dgm:t>
    </dgm:pt>
    <dgm:pt modelId="{087BED5C-56E4-4DB0-95EE-0FC5493A9E62}">
      <dgm:prSet/>
      <dgm:spPr/>
      <dgm:t>
        <a:bodyPr/>
        <a:lstStyle/>
        <a:p>
          <a:r>
            <a:rPr lang="ru-RU" dirty="0" smtClean="0">
              <a:latin typeface="+mn-lt"/>
            </a:rPr>
            <a:t>стремление во всем поступать по-своему</a:t>
          </a:r>
          <a:endParaRPr lang="ru-RU" dirty="0">
            <a:latin typeface="+mn-lt"/>
          </a:endParaRPr>
        </a:p>
      </dgm:t>
    </dgm:pt>
    <dgm:pt modelId="{B4E4BE8E-6700-4981-845F-32208E206B3A}" type="parTrans" cxnId="{A11829B3-7D84-497E-86F7-F4A7489B7E2E}">
      <dgm:prSet/>
      <dgm:spPr/>
      <dgm:t>
        <a:bodyPr/>
        <a:lstStyle/>
        <a:p>
          <a:endParaRPr lang="ru-RU"/>
        </a:p>
      </dgm:t>
    </dgm:pt>
    <dgm:pt modelId="{B7559C5F-A420-4913-8248-73FC72CCE0E7}" type="sibTrans" cxnId="{A11829B3-7D84-497E-86F7-F4A7489B7E2E}">
      <dgm:prSet/>
      <dgm:spPr/>
      <dgm:t>
        <a:bodyPr/>
        <a:lstStyle/>
        <a:p>
          <a:endParaRPr lang="ru-RU"/>
        </a:p>
      </dgm:t>
    </dgm:pt>
    <dgm:pt modelId="{ED32D371-56E9-49B7-B25A-2C3998F6BC03}">
      <dgm:prSet/>
      <dgm:spPr/>
      <dgm:t>
        <a:bodyPr/>
        <a:lstStyle/>
        <a:p>
          <a:r>
            <a:rPr lang="ru-RU" dirty="0" smtClean="0">
              <a:latin typeface="+mn-lt"/>
            </a:rPr>
            <a:t>инфантильность  в суждениях</a:t>
          </a:r>
          <a:endParaRPr lang="ru-RU" dirty="0">
            <a:latin typeface="+mn-lt"/>
          </a:endParaRPr>
        </a:p>
      </dgm:t>
    </dgm:pt>
    <dgm:pt modelId="{98364E0A-1256-4F23-A3D9-CFF434311C3F}" type="parTrans" cxnId="{2248842D-B61F-464A-963D-ECA838C5370A}">
      <dgm:prSet/>
      <dgm:spPr/>
      <dgm:t>
        <a:bodyPr/>
        <a:lstStyle/>
        <a:p>
          <a:endParaRPr lang="ru-RU"/>
        </a:p>
      </dgm:t>
    </dgm:pt>
    <dgm:pt modelId="{0ECE8B69-4F32-4A0B-ACA3-116CC3FCF97E}" type="sibTrans" cxnId="{2248842D-B61F-464A-963D-ECA838C5370A}">
      <dgm:prSet/>
      <dgm:spPr/>
      <dgm:t>
        <a:bodyPr/>
        <a:lstStyle/>
        <a:p>
          <a:endParaRPr lang="ru-RU"/>
        </a:p>
      </dgm:t>
    </dgm:pt>
    <dgm:pt modelId="{AE2EC0BE-9774-4D07-A598-BF59E26E0A1A}">
      <dgm:prSet/>
      <dgm:spPr/>
      <dgm:t>
        <a:bodyPr/>
        <a:lstStyle/>
        <a:p>
          <a:r>
            <a:rPr lang="ru-RU" dirty="0" smtClean="0">
              <a:latin typeface="+mn-lt"/>
            </a:rPr>
            <a:t>подчинение мнению большинства</a:t>
          </a:r>
          <a:endParaRPr lang="ru-RU" dirty="0">
            <a:latin typeface="+mn-lt"/>
          </a:endParaRPr>
        </a:p>
      </dgm:t>
    </dgm:pt>
    <dgm:pt modelId="{AB5618CB-254E-42C6-BA37-77A86935F246}" type="parTrans" cxnId="{01E19891-9E7A-4F54-931F-D9BA754B2106}">
      <dgm:prSet/>
      <dgm:spPr/>
      <dgm:t>
        <a:bodyPr/>
        <a:lstStyle/>
        <a:p>
          <a:endParaRPr lang="ru-RU"/>
        </a:p>
      </dgm:t>
    </dgm:pt>
    <dgm:pt modelId="{FDB14A96-8715-4BA8-A56F-E40C60801039}" type="sibTrans" cxnId="{01E19891-9E7A-4F54-931F-D9BA754B2106}">
      <dgm:prSet/>
      <dgm:spPr/>
      <dgm:t>
        <a:bodyPr/>
        <a:lstStyle/>
        <a:p>
          <a:endParaRPr lang="ru-RU"/>
        </a:p>
      </dgm:t>
    </dgm:pt>
    <dgm:pt modelId="{FB756426-4F59-4532-A9CC-E52C723D90E3}" type="pres">
      <dgm:prSet presAssocID="{F8E0E56C-7D1F-4187-BE24-7CAE0E0F62C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840483D-3928-4A0D-8762-4172B46BC057}" type="pres">
      <dgm:prSet presAssocID="{5D42E859-A6DD-4776-B781-163F95765D8A}" presName="linNode" presStyleCnt="0"/>
      <dgm:spPr/>
      <dgm:t>
        <a:bodyPr/>
        <a:lstStyle/>
        <a:p>
          <a:endParaRPr lang="ru-RU"/>
        </a:p>
      </dgm:t>
    </dgm:pt>
    <dgm:pt modelId="{AE68685A-01AB-44B0-BBBE-3FDB76E03997}" type="pres">
      <dgm:prSet presAssocID="{5D42E859-A6DD-4776-B781-163F95765D8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15546-33E6-470E-A76D-4F606D0492A3}" type="pres">
      <dgm:prSet presAssocID="{5D42E859-A6DD-4776-B781-163F95765D8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0A0DD-479A-4460-A601-B877D8692EC2}" type="pres">
      <dgm:prSet presAssocID="{3AE3E59F-CEFD-4E53-884D-A078B9F40EDC}" presName="spacing" presStyleCnt="0"/>
      <dgm:spPr/>
      <dgm:t>
        <a:bodyPr/>
        <a:lstStyle/>
        <a:p>
          <a:endParaRPr lang="ru-RU"/>
        </a:p>
      </dgm:t>
    </dgm:pt>
    <dgm:pt modelId="{AEA1629F-B70C-4A2A-B889-DC3FF0658C22}" type="pres">
      <dgm:prSet presAssocID="{490827D3-B5F2-4DB3-8792-1253EBE4740D}" presName="linNode" presStyleCnt="0"/>
      <dgm:spPr/>
      <dgm:t>
        <a:bodyPr/>
        <a:lstStyle/>
        <a:p>
          <a:endParaRPr lang="ru-RU"/>
        </a:p>
      </dgm:t>
    </dgm:pt>
    <dgm:pt modelId="{86E5DEC1-E3D5-486B-A87E-23642A52DDFA}" type="pres">
      <dgm:prSet presAssocID="{490827D3-B5F2-4DB3-8792-1253EBE4740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72157-35AB-409C-91FD-3B76A7CD99D3}" type="pres">
      <dgm:prSet presAssocID="{490827D3-B5F2-4DB3-8792-1253EBE4740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19891-9E7A-4F54-931F-D9BA754B2106}" srcId="{490827D3-B5F2-4DB3-8792-1253EBE4740D}" destId="{AE2EC0BE-9774-4D07-A598-BF59E26E0A1A}" srcOrd="2" destOrd="0" parTransId="{AB5618CB-254E-42C6-BA37-77A86935F246}" sibTransId="{FDB14A96-8715-4BA8-A56F-E40C60801039}"/>
    <dgm:cxn modelId="{B9AFA5FC-8254-4D14-8E45-6DA155FED175}" type="presOf" srcId="{F8E0E56C-7D1F-4187-BE24-7CAE0E0F62C1}" destId="{FB756426-4F59-4532-A9CC-E52C723D90E3}" srcOrd="0" destOrd="0" presId="urn:microsoft.com/office/officeart/2005/8/layout/vList6"/>
    <dgm:cxn modelId="{0E5C9DEA-3AC3-4698-B933-5ADF3EF33342}" srcId="{5D42E859-A6DD-4776-B781-163F95765D8A}" destId="{7D40E2A3-81B9-490B-99B3-4382D4F48956}" srcOrd="0" destOrd="0" parTransId="{A2030E0A-E354-4B3B-B5A7-35E950056D4A}" sibTransId="{5B08253A-C135-4FCE-8EB3-7DEF693B7B0E}"/>
    <dgm:cxn modelId="{A8261451-F82D-4BA6-8FAB-6BB91E9E2A49}" type="presOf" srcId="{087BED5C-56E4-4DB0-95EE-0FC5493A9E62}" destId="{97415546-33E6-470E-A76D-4F606D0492A3}" srcOrd="0" destOrd="3" presId="urn:microsoft.com/office/officeart/2005/8/layout/vList6"/>
    <dgm:cxn modelId="{2248842D-B61F-464A-963D-ECA838C5370A}" srcId="{490827D3-B5F2-4DB3-8792-1253EBE4740D}" destId="{ED32D371-56E9-49B7-B25A-2C3998F6BC03}" srcOrd="1" destOrd="0" parTransId="{98364E0A-1256-4F23-A3D9-CFF434311C3F}" sibTransId="{0ECE8B69-4F32-4A0B-ACA3-116CC3FCF97E}"/>
    <dgm:cxn modelId="{45738AD1-9615-498D-9449-A556EFE537EC}" type="presOf" srcId="{5D42E859-A6DD-4776-B781-163F95765D8A}" destId="{AE68685A-01AB-44B0-BBBE-3FDB76E03997}" srcOrd="0" destOrd="0" presId="urn:microsoft.com/office/officeart/2005/8/layout/vList6"/>
    <dgm:cxn modelId="{77FDE8CD-1312-49A4-BA55-60717774757A}" type="presOf" srcId="{490827D3-B5F2-4DB3-8792-1253EBE4740D}" destId="{86E5DEC1-E3D5-486B-A87E-23642A52DDFA}" srcOrd="0" destOrd="0" presId="urn:microsoft.com/office/officeart/2005/8/layout/vList6"/>
    <dgm:cxn modelId="{6986E9E8-9E0B-46AE-8252-166835419C99}" type="presOf" srcId="{ED32D371-56E9-49B7-B25A-2C3998F6BC03}" destId="{04972157-35AB-409C-91FD-3B76A7CD99D3}" srcOrd="0" destOrd="1" presId="urn:microsoft.com/office/officeart/2005/8/layout/vList6"/>
    <dgm:cxn modelId="{A11829B3-7D84-497E-86F7-F4A7489B7E2E}" srcId="{5D42E859-A6DD-4776-B781-163F95765D8A}" destId="{087BED5C-56E4-4DB0-95EE-0FC5493A9E62}" srcOrd="3" destOrd="0" parTransId="{B4E4BE8E-6700-4981-845F-32208E206B3A}" sibTransId="{B7559C5F-A420-4913-8248-73FC72CCE0E7}"/>
    <dgm:cxn modelId="{92EE3300-3607-4284-8DD6-690DD6B07F3A}" type="presOf" srcId="{A460707B-74C6-4A0A-85D0-8F9861500553}" destId="{97415546-33E6-470E-A76D-4F606D0492A3}" srcOrd="0" destOrd="1" presId="urn:microsoft.com/office/officeart/2005/8/layout/vList6"/>
    <dgm:cxn modelId="{68D6ED59-E196-48BD-AD67-CDA7B5FD8CD7}" type="presOf" srcId="{7D40E2A3-81B9-490B-99B3-4382D4F48956}" destId="{97415546-33E6-470E-A76D-4F606D0492A3}" srcOrd="0" destOrd="0" presId="urn:microsoft.com/office/officeart/2005/8/layout/vList6"/>
    <dgm:cxn modelId="{6C91FDAD-09A6-4566-A624-63D0092D28E5}" type="presOf" srcId="{53B0204D-5A01-4ED8-845D-AFA3CB29C7F3}" destId="{04972157-35AB-409C-91FD-3B76A7CD99D3}" srcOrd="0" destOrd="0" presId="urn:microsoft.com/office/officeart/2005/8/layout/vList6"/>
    <dgm:cxn modelId="{01B1EDE9-175F-4097-850A-F5FDE4E99445}" srcId="{5D42E859-A6DD-4776-B781-163F95765D8A}" destId="{A73445BA-FC60-40D5-9D28-5FAA0DF9EB84}" srcOrd="2" destOrd="0" parTransId="{D0149FA6-9B98-48FC-A9C4-242B5C9673B7}" sibTransId="{95790C1E-0035-4D88-A474-1947255C422C}"/>
    <dgm:cxn modelId="{16CA552E-81F9-4C31-9F9E-605321606A2C}" srcId="{5D42E859-A6DD-4776-B781-163F95765D8A}" destId="{A460707B-74C6-4A0A-85D0-8F9861500553}" srcOrd="1" destOrd="0" parTransId="{7EF13F4F-3420-4DC7-B011-DA101854C49A}" sibTransId="{BA5101BC-63B1-4F99-A625-3117D25E515E}"/>
    <dgm:cxn modelId="{E3EC1281-AD7A-43BE-8487-EC67712AF167}" srcId="{490827D3-B5F2-4DB3-8792-1253EBE4740D}" destId="{53B0204D-5A01-4ED8-845D-AFA3CB29C7F3}" srcOrd="0" destOrd="0" parTransId="{C485528C-AA71-4C58-AFF2-2E366FFF2B6E}" sibTransId="{0E587176-79DD-43B5-A914-A79ABE796FDC}"/>
    <dgm:cxn modelId="{BE7CAD4D-56BC-4DFF-AD19-E1125BD5FBB4}" type="presOf" srcId="{A73445BA-FC60-40D5-9D28-5FAA0DF9EB84}" destId="{97415546-33E6-470E-A76D-4F606D0492A3}" srcOrd="0" destOrd="2" presId="urn:microsoft.com/office/officeart/2005/8/layout/vList6"/>
    <dgm:cxn modelId="{E7AB77EE-B2F7-4A93-9AE7-B3A5D65CDF66}" type="presOf" srcId="{AE2EC0BE-9774-4D07-A598-BF59E26E0A1A}" destId="{04972157-35AB-409C-91FD-3B76A7CD99D3}" srcOrd="0" destOrd="2" presId="urn:microsoft.com/office/officeart/2005/8/layout/vList6"/>
    <dgm:cxn modelId="{7F53A848-419A-464A-A1E9-7CC385A00761}" srcId="{F8E0E56C-7D1F-4187-BE24-7CAE0E0F62C1}" destId="{490827D3-B5F2-4DB3-8792-1253EBE4740D}" srcOrd="1" destOrd="0" parTransId="{0C34BF04-0F5D-45DA-9A23-9E3F118B5ED4}" sibTransId="{AB9C8C82-8BD8-4B92-A047-BF5D35D8EBE8}"/>
    <dgm:cxn modelId="{006EA614-B878-421D-9797-9E0AEEA57456}" srcId="{F8E0E56C-7D1F-4187-BE24-7CAE0E0F62C1}" destId="{5D42E859-A6DD-4776-B781-163F95765D8A}" srcOrd="0" destOrd="0" parTransId="{FAFC2399-D33A-408B-BB85-A7B083AFF270}" sibTransId="{3AE3E59F-CEFD-4E53-884D-A078B9F40EDC}"/>
    <dgm:cxn modelId="{BB66A926-6424-4D73-B118-C2B651BC2704}" type="presParOf" srcId="{FB756426-4F59-4532-A9CC-E52C723D90E3}" destId="{E840483D-3928-4A0D-8762-4172B46BC057}" srcOrd="0" destOrd="0" presId="urn:microsoft.com/office/officeart/2005/8/layout/vList6"/>
    <dgm:cxn modelId="{F10BCDAE-505F-46E8-86F7-5B839D298991}" type="presParOf" srcId="{E840483D-3928-4A0D-8762-4172B46BC057}" destId="{AE68685A-01AB-44B0-BBBE-3FDB76E03997}" srcOrd="0" destOrd="0" presId="urn:microsoft.com/office/officeart/2005/8/layout/vList6"/>
    <dgm:cxn modelId="{D3FC0962-0A64-4A3A-8DD4-AAA60B685659}" type="presParOf" srcId="{E840483D-3928-4A0D-8762-4172B46BC057}" destId="{97415546-33E6-470E-A76D-4F606D0492A3}" srcOrd="1" destOrd="0" presId="urn:microsoft.com/office/officeart/2005/8/layout/vList6"/>
    <dgm:cxn modelId="{3A2E4B56-AA24-45A3-92FC-8D6E76D9EA5C}" type="presParOf" srcId="{FB756426-4F59-4532-A9CC-E52C723D90E3}" destId="{3B90A0DD-479A-4460-A601-B877D8692EC2}" srcOrd="1" destOrd="0" presId="urn:microsoft.com/office/officeart/2005/8/layout/vList6"/>
    <dgm:cxn modelId="{B26CCC4D-1E6A-4E32-AA45-67701422AD0A}" type="presParOf" srcId="{FB756426-4F59-4532-A9CC-E52C723D90E3}" destId="{AEA1629F-B70C-4A2A-B889-DC3FF0658C22}" srcOrd="2" destOrd="0" presId="urn:microsoft.com/office/officeart/2005/8/layout/vList6"/>
    <dgm:cxn modelId="{92D2A22B-4C97-4935-834D-E75D8B552BBE}" type="presParOf" srcId="{AEA1629F-B70C-4A2A-B889-DC3FF0658C22}" destId="{86E5DEC1-E3D5-486B-A87E-23642A52DDFA}" srcOrd="0" destOrd="0" presId="urn:microsoft.com/office/officeart/2005/8/layout/vList6"/>
    <dgm:cxn modelId="{D96D6D12-47C9-45C3-BA21-193058D5A9E4}" type="presParOf" srcId="{AEA1629F-B70C-4A2A-B889-DC3FF0658C22}" destId="{04972157-35AB-409C-91FD-3B76A7CD99D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0F865-21E4-4500-B954-C9053FD2C277}">
      <dsp:nvSpPr>
        <dsp:cNvPr id="0" name=""/>
        <dsp:cNvSpPr/>
      </dsp:nvSpPr>
      <dsp:spPr>
        <a:xfrm>
          <a:off x="4328159" y="1396"/>
          <a:ext cx="6492240" cy="11081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err="1" smtClean="0"/>
            <a:t>сензитивный</a:t>
          </a:r>
          <a:r>
            <a:rPr lang="ru-RU" sz="2600" kern="1200" dirty="0" smtClean="0"/>
            <a:t> период развития речи, порядка, самостоятельности</a:t>
          </a:r>
          <a:endParaRPr lang="ru-RU" sz="2600" kern="1200" dirty="0"/>
        </a:p>
      </dsp:txBody>
      <dsp:txXfrm>
        <a:off x="4328159" y="139918"/>
        <a:ext cx="6076675" cy="831130"/>
      </dsp:txXfrm>
    </dsp:sp>
    <dsp:sp modelId="{4FFF6FCF-A0CF-49A4-BC39-03B545BCF56D}">
      <dsp:nvSpPr>
        <dsp:cNvPr id="0" name=""/>
        <dsp:cNvSpPr/>
      </dsp:nvSpPr>
      <dsp:spPr>
        <a:xfrm>
          <a:off x="0" y="1396"/>
          <a:ext cx="4328160" cy="11081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 рождения до 3 лет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97" y="55493"/>
        <a:ext cx="4219966" cy="999980"/>
      </dsp:txXfrm>
    </dsp:sp>
    <dsp:sp modelId="{E59A3B4E-0252-44C1-B4BD-24DD11F641E3}">
      <dsp:nvSpPr>
        <dsp:cNvPr id="0" name=""/>
        <dsp:cNvSpPr/>
      </dsp:nvSpPr>
      <dsp:spPr>
        <a:xfrm>
          <a:off x="4328159" y="1220388"/>
          <a:ext cx="6492240" cy="11081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err="1" smtClean="0"/>
            <a:t>сензитивный</a:t>
          </a:r>
          <a:r>
            <a:rPr lang="ru-RU" sz="2600" kern="1200" dirty="0" smtClean="0"/>
            <a:t> период развития социальных навыков</a:t>
          </a:r>
          <a:endParaRPr lang="ru-RU" sz="2600" kern="1200" dirty="0"/>
        </a:p>
      </dsp:txBody>
      <dsp:txXfrm>
        <a:off x="4328159" y="1358910"/>
        <a:ext cx="6076675" cy="831130"/>
      </dsp:txXfrm>
    </dsp:sp>
    <dsp:sp modelId="{9952FE90-0FA2-4ED4-9B6B-1CFDA8F8B4FC}">
      <dsp:nvSpPr>
        <dsp:cNvPr id="0" name=""/>
        <dsp:cNvSpPr/>
      </dsp:nvSpPr>
      <dsp:spPr>
        <a:xfrm>
          <a:off x="0" y="1220388"/>
          <a:ext cx="4328160" cy="11081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старший дошкольный возраст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97" y="1274485"/>
        <a:ext cx="4219966" cy="999980"/>
      </dsp:txXfrm>
    </dsp:sp>
    <dsp:sp modelId="{80BEECF0-F3E3-4C8D-A556-4CC101B7CE70}">
      <dsp:nvSpPr>
        <dsp:cNvPr id="0" name=""/>
        <dsp:cNvSpPr/>
      </dsp:nvSpPr>
      <dsp:spPr>
        <a:xfrm>
          <a:off x="4328159" y="2439380"/>
          <a:ext cx="6492240" cy="11081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освоение учебной деятельности;</a:t>
          </a:r>
          <a:endParaRPr lang="ru-RU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закрепление мотива достижения</a:t>
          </a:r>
          <a:endParaRPr lang="ru-RU" sz="2600" kern="1200" dirty="0"/>
        </a:p>
      </dsp:txBody>
      <dsp:txXfrm>
        <a:off x="4328159" y="2577902"/>
        <a:ext cx="6076675" cy="831130"/>
      </dsp:txXfrm>
    </dsp:sp>
    <dsp:sp modelId="{3E5EBA70-6BF6-4A5D-B29C-6EF68F7949E7}">
      <dsp:nvSpPr>
        <dsp:cNvPr id="0" name=""/>
        <dsp:cNvSpPr/>
      </dsp:nvSpPr>
      <dsp:spPr>
        <a:xfrm>
          <a:off x="0" y="2439380"/>
          <a:ext cx="4328160" cy="11081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младший школьный возраст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97" y="2493477"/>
        <a:ext cx="4219966" cy="999980"/>
      </dsp:txXfrm>
    </dsp:sp>
    <dsp:sp modelId="{2EDBC73E-04C0-4B6B-A330-D0B17A445F32}">
      <dsp:nvSpPr>
        <dsp:cNvPr id="0" name=""/>
        <dsp:cNvSpPr/>
      </dsp:nvSpPr>
      <dsp:spPr>
        <a:xfrm>
          <a:off x="4328159" y="3658371"/>
          <a:ext cx="6492240" cy="110817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/>
            <a:t>развитие самостоятельного, вербально-логического мышления</a:t>
          </a:r>
          <a:endParaRPr lang="ru-RU" sz="2600" kern="1200" dirty="0"/>
        </a:p>
      </dsp:txBody>
      <dsp:txXfrm>
        <a:off x="4328159" y="3796893"/>
        <a:ext cx="6076675" cy="831130"/>
      </dsp:txXfrm>
    </dsp:sp>
    <dsp:sp modelId="{DE1638AF-0D6C-4CF5-A38A-CE5FB5D1CB88}">
      <dsp:nvSpPr>
        <dsp:cNvPr id="0" name=""/>
        <dsp:cNvSpPr/>
      </dsp:nvSpPr>
      <dsp:spPr>
        <a:xfrm>
          <a:off x="0" y="3658371"/>
          <a:ext cx="4328160" cy="11081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подростковый возраст</a:t>
          </a:r>
          <a:endParaRPr lang="ru-RU" sz="3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4097" y="3712468"/>
        <a:ext cx="4219966" cy="9999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4E1AE-C4A6-4819-A1DA-A343497F9BE4}">
      <dsp:nvSpPr>
        <dsp:cNvPr id="0" name=""/>
        <dsp:cNvSpPr/>
      </dsp:nvSpPr>
      <dsp:spPr>
        <a:xfrm>
          <a:off x="4800086" y="2517374"/>
          <a:ext cx="3406512" cy="810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2396"/>
              </a:lnTo>
              <a:lnTo>
                <a:pt x="3406512" y="552396"/>
              </a:lnTo>
              <a:lnTo>
                <a:pt x="3406512" y="8105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F8686-6972-49BF-8E60-70397920E04E}">
      <dsp:nvSpPr>
        <dsp:cNvPr id="0" name=""/>
        <dsp:cNvSpPr/>
      </dsp:nvSpPr>
      <dsp:spPr>
        <a:xfrm>
          <a:off x="4754366" y="2517374"/>
          <a:ext cx="91440" cy="81059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105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60BF00-B446-42BA-B502-80154C27C493}">
      <dsp:nvSpPr>
        <dsp:cNvPr id="0" name=""/>
        <dsp:cNvSpPr/>
      </dsp:nvSpPr>
      <dsp:spPr>
        <a:xfrm>
          <a:off x="1393573" y="2517374"/>
          <a:ext cx="3406512" cy="810595"/>
        </a:xfrm>
        <a:custGeom>
          <a:avLst/>
          <a:gdLst/>
          <a:ahLst/>
          <a:cxnLst/>
          <a:rect l="0" t="0" r="0" b="0"/>
          <a:pathLst>
            <a:path>
              <a:moveTo>
                <a:pt x="3406512" y="0"/>
              </a:moveTo>
              <a:lnTo>
                <a:pt x="3406512" y="552396"/>
              </a:lnTo>
              <a:lnTo>
                <a:pt x="0" y="552396"/>
              </a:lnTo>
              <a:lnTo>
                <a:pt x="0" y="81059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2F5C2-9E80-474B-B1EF-137D187A4380}">
      <dsp:nvSpPr>
        <dsp:cNvPr id="0" name=""/>
        <dsp:cNvSpPr/>
      </dsp:nvSpPr>
      <dsp:spPr>
        <a:xfrm>
          <a:off x="3406512" y="747536"/>
          <a:ext cx="2787146" cy="176983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0E034-191C-4168-BE66-F7C761366763}">
      <dsp:nvSpPr>
        <dsp:cNvPr id="0" name=""/>
        <dsp:cNvSpPr/>
      </dsp:nvSpPr>
      <dsp:spPr>
        <a:xfrm>
          <a:off x="3716195" y="1041735"/>
          <a:ext cx="2787146" cy="1769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+mn-lt"/>
            </a:rPr>
            <a:t>КРИЗИС НОВОРОЖДЕННОСТИ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latin typeface="+mn-lt"/>
            </a:rPr>
            <a:t>0 - 2 месяца</a:t>
          </a:r>
          <a:endParaRPr lang="ru-RU" sz="1800" kern="1200" dirty="0">
            <a:latin typeface="+mn-lt"/>
          </a:endParaRPr>
        </a:p>
      </dsp:txBody>
      <dsp:txXfrm>
        <a:off x="3768032" y="1093572"/>
        <a:ext cx="2683472" cy="1666164"/>
      </dsp:txXfrm>
    </dsp:sp>
    <dsp:sp modelId="{F2425C48-F1F4-48D2-B3A1-81075ABE69D7}">
      <dsp:nvSpPr>
        <dsp:cNvPr id="0" name=""/>
        <dsp:cNvSpPr/>
      </dsp:nvSpPr>
      <dsp:spPr>
        <a:xfrm>
          <a:off x="0" y="3327969"/>
          <a:ext cx="2787146" cy="17698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7B5EE4-A8F4-454A-A566-321A65F0DC67}">
      <dsp:nvSpPr>
        <dsp:cNvPr id="0" name=""/>
        <dsp:cNvSpPr/>
      </dsp:nvSpPr>
      <dsp:spPr>
        <a:xfrm>
          <a:off x="309682" y="3622168"/>
          <a:ext cx="2787146" cy="1769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latin typeface="+mn-lt"/>
            </a:rPr>
            <a:t>Физиологическая и психологическая адаптация</a:t>
          </a:r>
          <a:endParaRPr lang="ru-RU" sz="1800" i="0" kern="1200" dirty="0">
            <a:latin typeface="+mn-lt"/>
          </a:endParaRPr>
        </a:p>
      </dsp:txBody>
      <dsp:txXfrm>
        <a:off x="361519" y="3674005"/>
        <a:ext cx="2683472" cy="1666164"/>
      </dsp:txXfrm>
    </dsp:sp>
    <dsp:sp modelId="{2227C3EA-CCF5-42F5-A4A6-4CFC0A603734}">
      <dsp:nvSpPr>
        <dsp:cNvPr id="0" name=""/>
        <dsp:cNvSpPr/>
      </dsp:nvSpPr>
      <dsp:spPr>
        <a:xfrm>
          <a:off x="3406512" y="3327969"/>
          <a:ext cx="2787146" cy="17698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9A50F-88FD-4C19-9416-F1463490F10F}">
      <dsp:nvSpPr>
        <dsp:cNvPr id="0" name=""/>
        <dsp:cNvSpPr/>
      </dsp:nvSpPr>
      <dsp:spPr>
        <a:xfrm>
          <a:off x="3716195" y="3622168"/>
          <a:ext cx="2787146" cy="1769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smtClean="0">
              <a:latin typeface="+mn-lt"/>
            </a:rPr>
            <a:t>Возникновение слухового и зрительного сосредоточения</a:t>
          </a:r>
          <a:endParaRPr lang="ru-RU" sz="1800" i="0" kern="1200" dirty="0">
            <a:latin typeface="+mn-lt"/>
          </a:endParaRPr>
        </a:p>
      </dsp:txBody>
      <dsp:txXfrm>
        <a:off x="3768032" y="3674005"/>
        <a:ext cx="2683472" cy="1666164"/>
      </dsp:txXfrm>
    </dsp:sp>
    <dsp:sp modelId="{06703D38-A65D-475C-8022-AB414F4907A7}">
      <dsp:nvSpPr>
        <dsp:cNvPr id="0" name=""/>
        <dsp:cNvSpPr/>
      </dsp:nvSpPr>
      <dsp:spPr>
        <a:xfrm>
          <a:off x="6813025" y="3327969"/>
          <a:ext cx="2787146" cy="176983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1B903E-1E0C-4227-B498-7D11926B4988}">
      <dsp:nvSpPr>
        <dsp:cNvPr id="0" name=""/>
        <dsp:cNvSpPr/>
      </dsp:nvSpPr>
      <dsp:spPr>
        <a:xfrm>
          <a:off x="7122708" y="3622168"/>
          <a:ext cx="2787146" cy="17698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latin typeface="+mn-lt"/>
            </a:rPr>
            <a:t>Новообразование </a:t>
          </a:r>
          <a:r>
            <a:rPr lang="ru-RU" sz="1800" b="1" i="0" kern="1200" smtClean="0">
              <a:latin typeface="+mn-lt"/>
            </a:rPr>
            <a:t>«комплекс оживления»</a:t>
          </a:r>
          <a:endParaRPr lang="ru-RU" sz="1800" i="0" kern="1200" dirty="0">
            <a:latin typeface="+mn-lt"/>
          </a:endParaRPr>
        </a:p>
      </dsp:txBody>
      <dsp:txXfrm>
        <a:off x="7174545" y="3674005"/>
        <a:ext cx="2683472" cy="16661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3EC92-5BBB-4992-B834-1A01C2A5DC5A}">
      <dsp:nvSpPr>
        <dsp:cNvPr id="0" name=""/>
        <dsp:cNvSpPr/>
      </dsp:nvSpPr>
      <dsp:spPr>
        <a:xfrm>
          <a:off x="3988" y="320705"/>
          <a:ext cx="4538833" cy="166867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Осознание своей самостоятельности</a:t>
          </a:r>
          <a:endParaRPr lang="ru-RU" sz="2400" b="0" i="0" u="none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52862" y="369579"/>
        <a:ext cx="4441085" cy="1570931"/>
      </dsp:txXfrm>
    </dsp:sp>
    <dsp:sp modelId="{2BBEB52E-6588-4BAD-98F4-A755B0AE9B42}">
      <dsp:nvSpPr>
        <dsp:cNvPr id="0" name=""/>
        <dsp:cNvSpPr/>
      </dsp:nvSpPr>
      <dsp:spPr>
        <a:xfrm rot="5400000">
          <a:off x="2119689" y="2197530"/>
          <a:ext cx="307432" cy="19857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3909A-C277-4E94-8CBA-876CF340AF22}">
      <dsp:nvSpPr>
        <dsp:cNvPr id="0" name=""/>
        <dsp:cNvSpPr/>
      </dsp:nvSpPr>
      <dsp:spPr>
        <a:xfrm>
          <a:off x="3988" y="2604249"/>
          <a:ext cx="4538833" cy="166867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latin typeface="+mn-lt"/>
            </a:rPr>
            <a:t>Гипертрофированная привязанность к матери</a:t>
          </a:r>
          <a:endParaRPr lang="ru-RU" sz="2400" b="0" i="0" u="none" kern="1200" dirty="0">
            <a:latin typeface="+mn-lt"/>
          </a:endParaRPr>
        </a:p>
      </dsp:txBody>
      <dsp:txXfrm>
        <a:off x="52862" y="2653123"/>
        <a:ext cx="4441085" cy="1570931"/>
      </dsp:txXfrm>
    </dsp:sp>
    <dsp:sp modelId="{BB824936-05F1-4A2D-AA25-5FFF7BBDBADC}">
      <dsp:nvSpPr>
        <dsp:cNvPr id="0" name=""/>
        <dsp:cNvSpPr/>
      </dsp:nvSpPr>
      <dsp:spPr>
        <a:xfrm>
          <a:off x="5178258" y="320705"/>
          <a:ext cx="4538833" cy="1668679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rPr>
            <a:t>Желание активно познавать окружающий мир, столкновение с ограничениями</a:t>
          </a:r>
          <a:endParaRPr lang="ru-RU" sz="2400" b="0" i="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</a:endParaRPr>
        </a:p>
      </dsp:txBody>
      <dsp:txXfrm>
        <a:off x="5227132" y="369579"/>
        <a:ext cx="4441085" cy="1570931"/>
      </dsp:txXfrm>
    </dsp:sp>
    <dsp:sp modelId="{2D38ACDE-F939-418D-B79C-FF6097ED1913}">
      <dsp:nvSpPr>
        <dsp:cNvPr id="0" name=""/>
        <dsp:cNvSpPr/>
      </dsp:nvSpPr>
      <dsp:spPr>
        <a:xfrm rot="5400000">
          <a:off x="7293958" y="2197530"/>
          <a:ext cx="307432" cy="198573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7DBE5-2284-4554-AC89-AAA26F14B875}">
      <dsp:nvSpPr>
        <dsp:cNvPr id="0" name=""/>
        <dsp:cNvSpPr/>
      </dsp:nvSpPr>
      <dsp:spPr>
        <a:xfrm>
          <a:off x="5178258" y="2604249"/>
          <a:ext cx="4538833" cy="1668679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u="none" kern="1200" dirty="0" smtClean="0">
              <a:latin typeface="+mn-lt"/>
            </a:rPr>
            <a:t>Реакция протеста, непослушания</a:t>
          </a:r>
          <a:endParaRPr lang="ru-RU" sz="2400" b="0" i="0" u="none" kern="1200" dirty="0">
            <a:latin typeface="+mn-lt"/>
          </a:endParaRPr>
        </a:p>
      </dsp:txBody>
      <dsp:txXfrm>
        <a:off x="5227132" y="2653123"/>
        <a:ext cx="4441085" cy="1570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C46AF-D1CE-475B-B98B-D7FBCC52FFDF}">
      <dsp:nvSpPr>
        <dsp:cNvPr id="0" name=""/>
        <dsp:cNvSpPr/>
      </dsp:nvSpPr>
      <dsp:spPr>
        <a:xfrm>
          <a:off x="167005" y="1286"/>
          <a:ext cx="7793988" cy="19484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i="0" u="none" kern="1200" dirty="0" smtClean="0">
              <a:latin typeface="+mn-lt"/>
            </a:rPr>
            <a:t>Появление феномена «Я-сам»</a:t>
          </a:r>
          <a:endParaRPr lang="ru-RU" sz="6000" i="0" u="none" kern="1200" dirty="0">
            <a:latin typeface="+mn-lt"/>
          </a:endParaRPr>
        </a:p>
      </dsp:txBody>
      <dsp:txXfrm>
        <a:off x="224075" y="58356"/>
        <a:ext cx="7679848" cy="1834357"/>
      </dsp:txXfrm>
    </dsp:sp>
    <dsp:sp modelId="{52120C19-0EC3-4016-A765-13BB1B3ABAE0}">
      <dsp:nvSpPr>
        <dsp:cNvPr id="0" name=""/>
        <dsp:cNvSpPr/>
      </dsp:nvSpPr>
      <dsp:spPr>
        <a:xfrm rot="5400000">
          <a:off x="3893506" y="2120276"/>
          <a:ext cx="340987" cy="3409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9BF8-E7DB-4269-98B8-3A013E19E001}">
      <dsp:nvSpPr>
        <dsp:cNvPr id="0" name=""/>
        <dsp:cNvSpPr/>
      </dsp:nvSpPr>
      <dsp:spPr>
        <a:xfrm>
          <a:off x="167005" y="2631757"/>
          <a:ext cx="7793988" cy="194849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0" i="0" kern="1200" dirty="0" smtClean="0">
              <a:latin typeface="+mn-lt"/>
            </a:rPr>
            <a:t>Негативизм, упрямство, своеволие, обесценивание, строптивость, деспотизм</a:t>
          </a:r>
          <a:endParaRPr lang="ru-RU" sz="4100" b="0" i="0" kern="1200" dirty="0">
            <a:latin typeface="+mn-lt"/>
          </a:endParaRPr>
        </a:p>
      </dsp:txBody>
      <dsp:txXfrm>
        <a:off x="224075" y="2688827"/>
        <a:ext cx="7679848" cy="18343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88B16-9258-4187-A63D-D4F32D90F554}">
      <dsp:nvSpPr>
        <dsp:cNvPr id="0" name=""/>
        <dsp:cNvSpPr/>
      </dsp:nvSpPr>
      <dsp:spPr>
        <a:xfrm>
          <a:off x="595748" y="1144"/>
          <a:ext cx="6936502" cy="173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0" u="none" kern="1200" dirty="0" smtClean="0">
              <a:latin typeface="+mn-lt"/>
            </a:rPr>
            <a:t>Рождение «социального Я» ребенка</a:t>
          </a:r>
          <a:endParaRPr lang="ru-RU" sz="4800" i="0" u="none" kern="1200" dirty="0">
            <a:latin typeface="+mn-lt"/>
          </a:endParaRPr>
        </a:p>
      </dsp:txBody>
      <dsp:txXfrm>
        <a:off x="646539" y="51935"/>
        <a:ext cx="6834920" cy="1632543"/>
      </dsp:txXfrm>
    </dsp:sp>
    <dsp:sp modelId="{1D643443-5C44-4A92-A231-D5EFA7ECD520}">
      <dsp:nvSpPr>
        <dsp:cNvPr id="0" name=""/>
        <dsp:cNvSpPr/>
      </dsp:nvSpPr>
      <dsp:spPr>
        <a:xfrm rot="5400000">
          <a:off x="3912264" y="1887006"/>
          <a:ext cx="303471" cy="30347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B04A4-506E-4662-9CE2-0A72D2CE0B05}">
      <dsp:nvSpPr>
        <dsp:cNvPr id="0" name=""/>
        <dsp:cNvSpPr/>
      </dsp:nvSpPr>
      <dsp:spPr>
        <a:xfrm>
          <a:off x="595748" y="2342214"/>
          <a:ext cx="6936502" cy="1734125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i="0" kern="1200" dirty="0" smtClean="0">
              <a:latin typeface="+mn-lt"/>
            </a:rPr>
            <a:t>Утрата детской непосредственности, нарочито «взрослое поведение», непослушание, капризы, негативная реакция на критику</a:t>
          </a:r>
          <a:endParaRPr lang="ru-RU" sz="2700" b="0" i="0" kern="1200" dirty="0">
            <a:latin typeface="+mn-lt"/>
          </a:endParaRPr>
        </a:p>
      </dsp:txBody>
      <dsp:txXfrm>
        <a:off x="646539" y="2393005"/>
        <a:ext cx="6834920" cy="16325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D96ED-04BB-4F05-94C6-6D8A58C20A08}">
      <dsp:nvSpPr>
        <dsp:cNvPr id="0" name=""/>
        <dsp:cNvSpPr/>
      </dsp:nvSpPr>
      <dsp:spPr>
        <a:xfrm>
          <a:off x="3287962" y="1693"/>
          <a:ext cx="3433186" cy="1175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>
              <a:latin typeface="+mn-lt"/>
            </a:rPr>
            <a:t>Осознание и принятие своей половой идентичности </a:t>
          </a:r>
          <a:endParaRPr lang="ru-RU" sz="2200" i="0" kern="1200" dirty="0">
            <a:latin typeface="+mn-lt"/>
          </a:endParaRPr>
        </a:p>
      </dsp:txBody>
      <dsp:txXfrm>
        <a:off x="3322388" y="36119"/>
        <a:ext cx="3364334" cy="1106534"/>
      </dsp:txXfrm>
    </dsp:sp>
    <dsp:sp modelId="{0C440F43-E8EB-44A2-AC7C-170B903F1A1A}">
      <dsp:nvSpPr>
        <dsp:cNvPr id="0" name=""/>
        <dsp:cNvSpPr/>
      </dsp:nvSpPr>
      <dsp:spPr>
        <a:xfrm rot="2947697">
          <a:off x="5526296" y="2065657"/>
          <a:ext cx="1867536" cy="4113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5649712" y="2147934"/>
        <a:ext cx="1620705" cy="246831"/>
      </dsp:txXfrm>
    </dsp:sp>
    <dsp:sp modelId="{BB402E05-16E0-4D88-A581-6A956BFFCDB2}">
      <dsp:nvSpPr>
        <dsp:cNvPr id="0" name=""/>
        <dsp:cNvSpPr/>
      </dsp:nvSpPr>
      <dsp:spPr>
        <a:xfrm>
          <a:off x="6198981" y="3365620"/>
          <a:ext cx="3433186" cy="1175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0" kern="1200" dirty="0" smtClean="0">
              <a:latin typeface="+mn-lt"/>
              <a:cs typeface="Times New Roman" panose="02020603050405020304" pitchFamily="18" charset="0"/>
            </a:rPr>
            <a:t>Выделение себя из мира детей</a:t>
          </a:r>
          <a:endParaRPr lang="ru-RU" sz="2200" i="0" kern="1200" dirty="0">
            <a:latin typeface="+mn-lt"/>
            <a:cs typeface="Times New Roman" panose="02020603050405020304" pitchFamily="18" charset="0"/>
          </a:endParaRPr>
        </a:p>
      </dsp:txBody>
      <dsp:txXfrm>
        <a:off x="6233407" y="3400046"/>
        <a:ext cx="3364334" cy="1106534"/>
      </dsp:txXfrm>
    </dsp:sp>
    <dsp:sp modelId="{18EBD4F0-BD9A-403D-A575-7D6082742704}">
      <dsp:nvSpPr>
        <dsp:cNvPr id="0" name=""/>
        <dsp:cNvSpPr/>
      </dsp:nvSpPr>
      <dsp:spPr>
        <a:xfrm rot="10799996">
          <a:off x="4098002" y="3747623"/>
          <a:ext cx="1867536" cy="4113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4221417" y="3829900"/>
        <a:ext cx="1620705" cy="246831"/>
      </dsp:txXfrm>
    </dsp:sp>
    <dsp:sp modelId="{3FD3EAFC-E686-4C27-9885-0677A0E9BE6E}">
      <dsp:nvSpPr>
        <dsp:cNvPr id="0" name=""/>
        <dsp:cNvSpPr/>
      </dsp:nvSpPr>
      <dsp:spPr>
        <a:xfrm>
          <a:off x="431374" y="3365626"/>
          <a:ext cx="3433186" cy="11753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+mn-lt"/>
            </a:rPr>
            <a:t>Понимание собственной уникальности</a:t>
          </a:r>
          <a:endParaRPr lang="ru-RU" sz="2400" i="0" kern="1200" dirty="0">
            <a:latin typeface="+mn-lt"/>
          </a:endParaRPr>
        </a:p>
      </dsp:txBody>
      <dsp:txXfrm>
        <a:off x="465800" y="3400052"/>
        <a:ext cx="3364334" cy="1106534"/>
      </dsp:txXfrm>
    </dsp:sp>
    <dsp:sp modelId="{2396F284-65AD-43E4-9865-987F8EB2081F}">
      <dsp:nvSpPr>
        <dsp:cNvPr id="0" name=""/>
        <dsp:cNvSpPr/>
      </dsp:nvSpPr>
      <dsp:spPr>
        <a:xfrm rot="18620238">
          <a:off x="2642493" y="2065660"/>
          <a:ext cx="1867536" cy="41138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2765909" y="2147937"/>
        <a:ext cx="1620705" cy="2468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61A38-4AC5-4B1B-B5BD-FA4303AC9D37}">
      <dsp:nvSpPr>
        <dsp:cNvPr id="0" name=""/>
        <dsp:cNvSpPr/>
      </dsp:nvSpPr>
      <dsp:spPr>
        <a:xfrm>
          <a:off x="5406225" y="2087181"/>
          <a:ext cx="3836676" cy="912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2151"/>
              </a:lnTo>
              <a:lnTo>
                <a:pt x="3836676" y="622151"/>
              </a:lnTo>
              <a:lnTo>
                <a:pt x="3836676" y="9129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56453-445B-4EDA-BC27-E1AE8ADADB77}">
      <dsp:nvSpPr>
        <dsp:cNvPr id="0" name=""/>
        <dsp:cNvSpPr/>
      </dsp:nvSpPr>
      <dsp:spPr>
        <a:xfrm>
          <a:off x="5360505" y="2087181"/>
          <a:ext cx="91440" cy="9129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129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69C5D-BFB1-41A3-98FD-FEE13A33D24A}">
      <dsp:nvSpPr>
        <dsp:cNvPr id="0" name=""/>
        <dsp:cNvSpPr/>
      </dsp:nvSpPr>
      <dsp:spPr>
        <a:xfrm>
          <a:off x="1569549" y="2087181"/>
          <a:ext cx="3836676" cy="912954"/>
        </a:xfrm>
        <a:custGeom>
          <a:avLst/>
          <a:gdLst/>
          <a:ahLst/>
          <a:cxnLst/>
          <a:rect l="0" t="0" r="0" b="0"/>
          <a:pathLst>
            <a:path>
              <a:moveTo>
                <a:pt x="3836676" y="0"/>
              </a:moveTo>
              <a:lnTo>
                <a:pt x="3836676" y="622151"/>
              </a:lnTo>
              <a:lnTo>
                <a:pt x="0" y="622151"/>
              </a:lnTo>
              <a:lnTo>
                <a:pt x="0" y="9129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524B3-F748-451C-888E-585AC062ACE2}">
      <dsp:nvSpPr>
        <dsp:cNvPr id="0" name=""/>
        <dsp:cNvSpPr/>
      </dsp:nvSpPr>
      <dsp:spPr>
        <a:xfrm>
          <a:off x="2016218" y="93853"/>
          <a:ext cx="6780013" cy="19933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71245-B272-4D19-B821-31FF563A99C6}">
      <dsp:nvSpPr>
        <dsp:cNvPr id="0" name=""/>
        <dsp:cNvSpPr/>
      </dsp:nvSpPr>
      <dsp:spPr>
        <a:xfrm>
          <a:off x="2365007" y="425203"/>
          <a:ext cx="6780013" cy="1993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smtClean="0">
              <a:latin typeface="+mn-lt"/>
            </a:rPr>
            <a:t>ОТНОШЕНИЯ С РОДИТЕЛЯМИ</a:t>
          </a:r>
          <a:endParaRPr lang="ru-RU" sz="3200" kern="1200" dirty="0">
            <a:latin typeface="+mn-lt"/>
          </a:endParaRPr>
        </a:p>
      </dsp:txBody>
      <dsp:txXfrm>
        <a:off x="2423390" y="483586"/>
        <a:ext cx="6663247" cy="1876561"/>
      </dsp:txXfrm>
    </dsp:sp>
    <dsp:sp modelId="{13C147FF-F06D-47A2-8E3A-B2A38F4DF370}">
      <dsp:nvSpPr>
        <dsp:cNvPr id="0" name=""/>
        <dsp:cNvSpPr/>
      </dsp:nvSpPr>
      <dsp:spPr>
        <a:xfrm>
          <a:off x="0" y="3000136"/>
          <a:ext cx="3139098" cy="1993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DB4BC2-4F3B-4890-A2BB-89C3ADE320D2}">
      <dsp:nvSpPr>
        <dsp:cNvPr id="0" name=""/>
        <dsp:cNvSpPr/>
      </dsp:nvSpPr>
      <dsp:spPr>
        <a:xfrm>
          <a:off x="348788" y="3331485"/>
          <a:ext cx="3139098" cy="1993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Появляются критика, сомнения и противодействие ценностям, установкам и образу действий взрослых</a:t>
          </a:r>
          <a:endParaRPr lang="ru-RU" sz="2000" kern="1200" dirty="0">
            <a:latin typeface="+mn-lt"/>
          </a:endParaRPr>
        </a:p>
      </dsp:txBody>
      <dsp:txXfrm>
        <a:off x="407171" y="3389868"/>
        <a:ext cx="3022332" cy="1876561"/>
      </dsp:txXfrm>
    </dsp:sp>
    <dsp:sp modelId="{53AEC523-D669-48CC-AC75-478121201E86}">
      <dsp:nvSpPr>
        <dsp:cNvPr id="0" name=""/>
        <dsp:cNvSpPr/>
      </dsp:nvSpPr>
      <dsp:spPr>
        <a:xfrm>
          <a:off x="3836676" y="3000136"/>
          <a:ext cx="3139098" cy="1993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87D82-A6EC-4F16-A196-301773D09D91}">
      <dsp:nvSpPr>
        <dsp:cNvPr id="0" name=""/>
        <dsp:cNvSpPr/>
      </dsp:nvSpPr>
      <dsp:spPr>
        <a:xfrm>
          <a:off x="4185464" y="3331485"/>
          <a:ext cx="3139098" cy="1993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Родители как образец для подражания и идентификации отступают на второй план</a:t>
          </a:r>
          <a:endParaRPr lang="ru-RU" sz="2000" kern="1200" dirty="0">
            <a:latin typeface="+mn-lt"/>
          </a:endParaRPr>
        </a:p>
      </dsp:txBody>
      <dsp:txXfrm>
        <a:off x="4243847" y="3389868"/>
        <a:ext cx="3022332" cy="1876561"/>
      </dsp:txXfrm>
    </dsp:sp>
    <dsp:sp modelId="{A18F5C68-81DF-49C8-8C1F-5228F350CC42}">
      <dsp:nvSpPr>
        <dsp:cNvPr id="0" name=""/>
        <dsp:cNvSpPr/>
      </dsp:nvSpPr>
      <dsp:spPr>
        <a:xfrm>
          <a:off x="7673352" y="3000136"/>
          <a:ext cx="3139098" cy="19933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781CEE-13AD-4DEF-B58A-F515C3B0AE92}">
      <dsp:nvSpPr>
        <dsp:cNvPr id="0" name=""/>
        <dsp:cNvSpPr/>
      </dsp:nvSpPr>
      <dsp:spPr>
        <a:xfrm>
          <a:off x="8022141" y="3331485"/>
          <a:ext cx="3139098" cy="19933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</a:rPr>
            <a:t>У ребенка появляется своя </a:t>
          </a:r>
          <a:r>
            <a:rPr lang="ru-RU" sz="2000" kern="1200" dirty="0" err="1" smtClean="0">
              <a:latin typeface="+mn-lt"/>
            </a:rPr>
            <a:t>референтная</a:t>
          </a:r>
          <a:r>
            <a:rPr lang="ru-RU" sz="2000" kern="1200" dirty="0" smtClean="0">
              <a:latin typeface="+mn-lt"/>
            </a:rPr>
            <a:t> (значимая) группа, на которую он ориентируется</a:t>
          </a:r>
          <a:endParaRPr lang="ru-RU" sz="2000" kern="1200" dirty="0">
            <a:latin typeface="+mn-lt"/>
          </a:endParaRPr>
        </a:p>
      </dsp:txBody>
      <dsp:txXfrm>
        <a:off x="8080524" y="3389868"/>
        <a:ext cx="3022332" cy="187656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15546-33E6-470E-A76D-4F606D0492A3}">
      <dsp:nvSpPr>
        <dsp:cNvPr id="0" name=""/>
        <dsp:cNvSpPr/>
      </dsp:nvSpPr>
      <dsp:spPr>
        <a:xfrm>
          <a:off x="3699430" y="661"/>
          <a:ext cx="5549145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негативизм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упрямство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противостояние авторитетам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стремление во всем поступать по-своему</a:t>
          </a:r>
          <a:endParaRPr lang="ru-RU" sz="2400" kern="1200" dirty="0">
            <a:latin typeface="+mn-lt"/>
          </a:endParaRPr>
        </a:p>
      </dsp:txBody>
      <dsp:txXfrm>
        <a:off x="3699430" y="323122"/>
        <a:ext cx="4581762" cy="1934765"/>
      </dsp:txXfrm>
    </dsp:sp>
    <dsp:sp modelId="{AE68685A-01AB-44B0-BBBE-3FDB76E03997}">
      <dsp:nvSpPr>
        <dsp:cNvPr id="0" name=""/>
        <dsp:cNvSpPr/>
      </dsp:nvSpPr>
      <dsp:spPr>
        <a:xfrm>
          <a:off x="0" y="661"/>
          <a:ext cx="3699430" cy="257968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latin typeface="+mn-lt"/>
            </a:rPr>
            <a:t>КРИЗИС НЕЗАВИСИМОСТИ</a:t>
          </a:r>
          <a:endParaRPr lang="ru-RU" sz="3100" b="1" kern="1200" dirty="0">
            <a:latin typeface="+mn-lt"/>
          </a:endParaRPr>
        </a:p>
      </dsp:txBody>
      <dsp:txXfrm>
        <a:off x="125930" y="126591"/>
        <a:ext cx="3447570" cy="2327827"/>
      </dsp:txXfrm>
    </dsp:sp>
    <dsp:sp modelId="{04972157-35AB-409C-91FD-3B76A7CD99D3}">
      <dsp:nvSpPr>
        <dsp:cNvPr id="0" name=""/>
        <dsp:cNvSpPr/>
      </dsp:nvSpPr>
      <dsp:spPr>
        <a:xfrm>
          <a:off x="3699430" y="2838317"/>
          <a:ext cx="5549145" cy="25796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чрезмерное послушание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инфантильность  в суждениях</a:t>
          </a:r>
          <a:endParaRPr lang="ru-RU" sz="2400" kern="1200" dirty="0">
            <a:latin typeface="+mn-lt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+mn-lt"/>
            </a:rPr>
            <a:t>подчинение мнению большинства</a:t>
          </a:r>
          <a:endParaRPr lang="ru-RU" sz="2400" kern="1200" dirty="0">
            <a:latin typeface="+mn-lt"/>
          </a:endParaRPr>
        </a:p>
      </dsp:txBody>
      <dsp:txXfrm>
        <a:off x="3699430" y="3160778"/>
        <a:ext cx="4581762" cy="1934765"/>
      </dsp:txXfrm>
    </dsp:sp>
    <dsp:sp modelId="{86E5DEC1-E3D5-486B-A87E-23642A52DDFA}">
      <dsp:nvSpPr>
        <dsp:cNvPr id="0" name=""/>
        <dsp:cNvSpPr/>
      </dsp:nvSpPr>
      <dsp:spPr>
        <a:xfrm>
          <a:off x="0" y="2838317"/>
          <a:ext cx="3699430" cy="2579687"/>
        </a:xfrm>
        <a:prstGeom prst="round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smtClean="0">
              <a:latin typeface="+mn-lt"/>
            </a:rPr>
            <a:t>КРИЗИС ЗАВИСИМОСТИ</a:t>
          </a:r>
          <a:endParaRPr lang="ru-RU" sz="3100" b="1" kern="1200" dirty="0">
            <a:latin typeface="+mn-lt"/>
          </a:endParaRPr>
        </a:p>
      </dsp:txBody>
      <dsp:txXfrm>
        <a:off x="125930" y="2964247"/>
        <a:ext cx="3447570" cy="23278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B8FB482-B26B-4309-AC3B-1984E48BAB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A30AE5-2D5E-47C9-9543-66EACF4D7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B905932-3DF6-4728-9978-C1390E799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AE6A824-E8D9-4EB1-B3EB-293B1F6F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979B570-BA3A-4545-8847-DA6CBCBE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DF8FB2F-8628-46AA-AA3A-4F0236BA3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505CEC5-263F-430B-A7A3-4D60AE53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C0A29C9-2F9A-44EA-A794-2566A280D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791D7FB-CAEF-49E1-A84F-4425BE9F3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361ADB-CCF5-42A0-AEDF-92107892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80CB7E-B30A-4254-8274-D9915E77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2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16FE38D-78BC-4B22-BDA8-DC4CCAB58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C03B2EED-EC6A-478A-8B5C-A6A0DF6B8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947432E-411C-411A-AFF9-3EE1603B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B27C35B-2EA8-46DF-9009-6CED653BC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79800F6-56B1-4D27-8662-D74DBD023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0D2205-637D-4B70-8FCB-481AF9F0F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890EE51-0750-49D4-BCBC-129FFD296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5CE7FC5-13B7-4D3E-AE4C-A798B42DB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868BF7F-E425-43C8-B8E5-C85F1616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456233E-07FC-4471-8E60-433BDF3D4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9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5F468B-0B83-43CF-A8C8-23D9F95E3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D9F6F10-2728-4014-BEC6-E9E835A8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99888F6-6E94-4028-8217-41C1187E4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401C364-A376-41DB-B301-24D1E1F49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E5885FB-6F31-4590-8FDF-FE1F8E67A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54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CBD40B-F342-4D90-BEC6-DA2FE05B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2DE47CE-0E5E-40DD-A50B-22D0988FB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E4318F-FBDF-4786-895E-B0323754D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B75F8EA-9025-4EC8-B3A9-07041C1D4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DD80671-52E1-4601-B543-2BCD0B9F9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ED6C303-B0EE-43B1-88AE-CB8C86F1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76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1D9DF41-99C3-480A-A620-ECB451C4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AA9CA2-DFE2-4596-A97E-9FFF6BB0F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F1DDB2F-96ED-4700-B450-1A23E0C62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48C08846-A790-4F61-91D7-B4318D6DA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7DF7DB8-8F3C-4B15-83E6-3DE91EA02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80C71322-FFB5-455E-A5F9-7A93DF4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347EFBA-34A2-474A-BE96-4ECEDB011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618FD37-D428-4EFE-A591-CCCF9B8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2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F1F6D5-A5CE-48F4-8A28-C6615B58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2F16455-ADD8-44CE-A795-0885A2CEA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AE7699B-4AEA-4EFD-B828-35B7DDE74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C1174FD-C601-4CFC-8055-F343F0B24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76462615-1F0F-4D0C-8F9F-711F86950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152F6A28-7EAC-41A8-92F0-DA0EBDDA9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D996222-B1D1-4A56-AF1E-77AD0096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3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3957DF-CA58-41C2-B7AE-CB6530A4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5D8B538-D475-4642-BF15-B4E98D7B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55252DD-04BF-430A-9AE7-884C693CA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FD14F05-FAA6-4A17-A9A0-FA5BD8E1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93A25EF-41D6-4346-9678-E5D54DD18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8AC1F72-CAD2-4A0D-BC3C-3618F69DF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46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7125D5-27DF-4958-85BA-142AA516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A0545BF-FA67-4093-8B52-F4ABBDABE8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20B7E85-4B44-48C5-9440-BBB874297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BFF5613-E157-40CA-A1C4-FDC99370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22190DF-8124-47C8-BF4A-90763E31B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BCCAFD9-5AEA-4395-A244-0EAE26C7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46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D230B2-4E76-49E3-A005-7653FC20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498A829-946B-4D81-8B76-2036FA262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B444F91-FDF0-4BAA-B0EC-50C49D57E1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C2F0-4BAE-4222-ABE3-8A4752EA2100}" type="datetimeFigureOut">
              <a:rPr lang="ru-RU" smtClean="0"/>
              <a:t>18.09.2022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A7D0E61-3985-45EF-BE61-E3BC41ABE0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E5054FA-597A-4162-9F1B-0913FF43A0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FA24B-11CC-407F-9BB3-9F9765EDEF19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90E97D4-1F2E-48FB-9BA9-6A1D4C2136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4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75" y="315834"/>
            <a:ext cx="1551962" cy="1551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2" descr="ÐÐ°ÑÑÐ¸Ð½ÐºÐ¸ Ð¿Ð¾ Ð·Ð°Ð¿ÑÐ¾ÑÑ Ð³ÐµÑÐ± Ð½Ð¾Ð²Ð¾ÑÐ¸Ð±Ð¸ÑÑÐºÐ°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1" y="315834"/>
            <a:ext cx="1427666" cy="139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006974" y="455732"/>
            <a:ext cx="8142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Департамент образования мэрии города Новосибирска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муниципальное казенное учреждение 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дополнительного профессионального образования города Новосибирска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 «Городской центр образования и здоровья «Магистр»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xmlns="" id="{B501D56D-9332-4767-8E7D-C86E8677B307}"/>
              </a:ext>
            </a:extLst>
          </p:cNvPr>
          <p:cNvSpPr txBox="1">
            <a:spLocks/>
          </p:cNvSpPr>
          <p:nvPr/>
        </p:nvSpPr>
        <p:spPr>
          <a:xfrm>
            <a:off x="6346385" y="5513585"/>
            <a:ext cx="5484225" cy="6259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/>
              <a:t>Шустова Екатерина Владимировна,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заведующий отделом практической психологии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/>
              <a:t>МКУ ДПО «</a:t>
            </a:r>
            <a:r>
              <a:rPr lang="ru-RU" sz="2000" dirty="0" err="1" smtClean="0"/>
              <a:t>ГЦОиЗ</a:t>
            </a:r>
            <a:r>
              <a:rPr lang="ru-RU" sz="2000" dirty="0" smtClean="0"/>
              <a:t> «Магистр»</a:t>
            </a:r>
            <a:endParaRPr lang="ru-RU" sz="2000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 txBox="1">
            <a:spLocks/>
          </p:cNvSpPr>
          <p:nvPr/>
        </p:nvSpPr>
        <p:spPr>
          <a:xfrm>
            <a:off x="1883234" y="2514588"/>
            <a:ext cx="8414657" cy="1889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smtClean="0">
                <a:latin typeface="+mn-lt"/>
                <a:cs typeface="Times New Roman" pitchFamily="18" charset="0"/>
              </a:rPr>
              <a:t>Возрастные особенности учащихся</a:t>
            </a:r>
            <a:endParaRPr lang="ru-RU" sz="4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3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54868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+mn-lt"/>
              </a:rPr>
              <a:t>ДОШКОЛЬНЫЙ </a:t>
            </a:r>
            <a:r>
              <a:rPr lang="ru-RU" sz="3600" b="1" dirty="0" smtClean="0">
                <a:latin typeface="+mn-lt"/>
              </a:rPr>
              <a:t>ВОЗРАСТ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>
                <a:latin typeface="+mn-lt"/>
              </a:rPr>
              <a:t>3 года -  7 </a:t>
            </a:r>
            <a:r>
              <a:rPr lang="ru-RU" sz="3600" b="1" dirty="0" smtClean="0">
                <a:latin typeface="+mn-lt"/>
              </a:rPr>
              <a:t>лет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358320"/>
              </p:ext>
            </p:extLst>
          </p:nvPr>
        </p:nvGraphicFramePr>
        <p:xfrm>
          <a:off x="623392" y="1611086"/>
          <a:ext cx="10945216" cy="49094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84176"/>
                <a:gridCol w="2304256"/>
                <a:gridCol w="2520280"/>
                <a:gridCol w="4536504"/>
              </a:tblGrid>
              <a:tr h="11157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Ведущая деятель-</a:t>
                      </a:r>
                      <a:r>
                        <a:rPr lang="ru-RU" sz="2000" dirty="0" err="1" smtClean="0"/>
                        <a:t>ность</a:t>
                      </a:r>
                      <a:r>
                        <a:rPr lang="ru-RU" sz="2000" dirty="0" smtClean="0"/>
                        <a:t>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Новообразование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Потребности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Психологические особенности возраста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93670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Игра</a:t>
                      </a:r>
                      <a:endParaRPr lang="ru-RU" sz="20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Возникновение: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соподчинения мотивов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произвольного поведения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первых этических инстанций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развитого самосознания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Двигательная активность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в познании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в общении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в самоутверждении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1. Развитие игровой деятельности (предметно-</a:t>
                      </a:r>
                      <a:r>
                        <a:rPr lang="ru-RU" sz="2000" dirty="0" err="1" smtClean="0"/>
                        <a:t>манипулятивная</a:t>
                      </a:r>
                      <a:r>
                        <a:rPr lang="ru-RU" sz="2000" dirty="0" smtClean="0"/>
                        <a:t>, сюжетная, сюжетно-ролевая, игра по правилам)</a:t>
                      </a:r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2. Развитие наглядно-образного мышления</a:t>
                      </a:r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3. Совершенствование  речи</a:t>
                      </a:r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4. Активная роль воображения</a:t>
                      </a:r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5. Появление </a:t>
                      </a:r>
                      <a:r>
                        <a:rPr lang="ru-RU" sz="2000" dirty="0" err="1" smtClean="0"/>
                        <a:t>эмпатии</a:t>
                      </a:r>
                      <a:r>
                        <a:rPr lang="ru-RU" sz="2000" dirty="0" smtClean="0"/>
                        <a:t> ,осознания своих переживаний</a:t>
                      </a:r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6. Появление осознания себя во времени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48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48457" y="692696"/>
            <a:ext cx="4295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" indent="0" algn="ctr">
              <a:buNone/>
            </a:pPr>
            <a:r>
              <a:rPr lang="ru-RU" sz="4800" b="1" dirty="0" smtClean="0"/>
              <a:t>КРИЗИС 7 ЛЕТ</a:t>
            </a:r>
            <a:endParaRPr lang="ru-RU" sz="48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94897644"/>
              </p:ext>
            </p:extLst>
          </p:nvPr>
        </p:nvGraphicFramePr>
        <p:xfrm>
          <a:off x="2032000" y="1772816"/>
          <a:ext cx="8128000" cy="4077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462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480" y="548680"/>
            <a:ext cx="936104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+mn-lt"/>
              </a:rPr>
              <a:t>МЛАДШИЙ ШКОЛЬНЫЙ </a:t>
            </a:r>
            <a:r>
              <a:rPr lang="ru-RU" sz="3600" b="1" dirty="0" smtClean="0">
                <a:latin typeface="+mn-lt"/>
              </a:rPr>
              <a:t>ВОЗРАСТ </a:t>
            </a:r>
            <a:br>
              <a:rPr lang="ru-RU" sz="3600" b="1" dirty="0" smtClean="0">
                <a:latin typeface="+mn-lt"/>
              </a:rPr>
            </a:br>
            <a:r>
              <a:rPr lang="ru-RU" sz="3600" b="1" dirty="0" smtClean="0">
                <a:latin typeface="+mn-lt"/>
              </a:rPr>
              <a:t>7 </a:t>
            </a:r>
            <a:r>
              <a:rPr lang="ru-RU" sz="3600" b="1" dirty="0">
                <a:latin typeface="+mn-lt"/>
              </a:rPr>
              <a:t>лет </a:t>
            </a:r>
            <a:r>
              <a:rPr lang="ru-RU" sz="3600" b="1" dirty="0" smtClean="0">
                <a:latin typeface="+mn-lt"/>
              </a:rPr>
              <a:t>– 10 лет</a:t>
            </a:r>
            <a:endParaRPr lang="ru-RU" sz="3600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430070"/>
              </p:ext>
            </p:extLst>
          </p:nvPr>
        </p:nvGraphicFramePr>
        <p:xfrm>
          <a:off x="695400" y="1665506"/>
          <a:ext cx="10801200" cy="4832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88232"/>
                <a:gridCol w="2376264"/>
                <a:gridCol w="2880320"/>
                <a:gridCol w="3456384"/>
              </a:tblGrid>
              <a:tr h="7787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Ведущая деятельность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Новообразование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Потребности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Психологические особенности возраста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82387">
                <a:tc>
                  <a:txBody>
                    <a:bodyPr/>
                    <a:lstStyle/>
                    <a:p>
                      <a:pPr algn="l"/>
                      <a:r>
                        <a:rPr lang="ru-RU" sz="2000" smtClean="0"/>
                        <a:t>Учебная </a:t>
                      </a:r>
                      <a:r>
                        <a:rPr lang="ru-RU" sz="2000" dirty="0" smtClean="0"/>
                        <a:t>деятельность</a:t>
                      </a:r>
                      <a:endParaRPr lang="ru-RU" sz="20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Появление внутренней позиции школьника и умения учиться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в познании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Потребности в одобрении успехов со стороны взрослых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быть «хорошим учеником»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Потребность в общении со сверстниками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1. Произвольность познавательных процессов (внимание, память)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2. Развитие словесно-логического мышления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3. Появление мотива достижения успеха и мотива избегания неудач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48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816" y="620688"/>
            <a:ext cx="7467600" cy="129614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+mn-lt"/>
              </a:rPr>
              <a:t>ПОДРОСТКОВЫЙ ВОЗРАСТ</a:t>
            </a:r>
            <a:br>
              <a:rPr lang="ru-RU" sz="4000" b="1" dirty="0">
                <a:latin typeface="+mn-lt"/>
              </a:rPr>
            </a:br>
            <a:r>
              <a:rPr lang="ru-RU" sz="4000" b="1" dirty="0" smtClean="0">
                <a:latin typeface="+mn-lt"/>
              </a:rPr>
              <a:t> </a:t>
            </a:r>
            <a:r>
              <a:rPr lang="ru-RU" sz="3600" b="1" dirty="0">
                <a:latin typeface="+mn-lt"/>
              </a:rPr>
              <a:t>10 лет – </a:t>
            </a:r>
            <a:r>
              <a:rPr lang="ru-RU" sz="3600" b="1" dirty="0" smtClean="0">
                <a:latin typeface="+mn-lt"/>
              </a:rPr>
              <a:t>18 </a:t>
            </a:r>
            <a:r>
              <a:rPr lang="ru-RU" sz="3600" b="1" dirty="0">
                <a:latin typeface="+mn-lt"/>
              </a:rPr>
              <a:t>лет</a:t>
            </a:r>
            <a:endParaRPr lang="ru-RU" sz="4000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480522"/>
              </p:ext>
            </p:extLst>
          </p:nvPr>
        </p:nvGraphicFramePr>
        <p:xfrm>
          <a:off x="839416" y="1803777"/>
          <a:ext cx="10513167" cy="4759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6041"/>
                <a:gridCol w="3189514"/>
                <a:gridCol w="4777612"/>
              </a:tblGrid>
              <a:tr h="4968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Ведущая деятельность 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Новообразование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Потребности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936847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Общение со сверстниками</a:t>
                      </a:r>
                      <a:endParaRPr lang="ru-RU" sz="24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Чувство «взрослости», интерес к внутреннему миру</a:t>
                      </a:r>
                      <a:endParaRPr lang="ru-RU" sz="28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FontTx/>
                        <a:buNone/>
                      </a:pPr>
                      <a:r>
                        <a:rPr lang="ru-RU" sz="2400" dirty="0" smtClean="0"/>
                        <a:t>- Потребность в самостоятельности и признании своих прав</a:t>
                      </a:r>
                    </a:p>
                    <a:p>
                      <a:pPr marL="36576" indent="0" algn="l">
                        <a:buFontTx/>
                        <a:buNone/>
                      </a:pPr>
                      <a:endParaRPr lang="ru-RU" sz="2400" dirty="0" smtClean="0"/>
                    </a:p>
                    <a:p>
                      <a:pPr marL="36576" indent="0" algn="l">
                        <a:buFontTx/>
                        <a:buNone/>
                      </a:pPr>
                      <a:r>
                        <a:rPr lang="ru-RU" sz="2400" dirty="0" smtClean="0"/>
                        <a:t>- Потребность быть принятым сверстниками</a:t>
                      </a:r>
                    </a:p>
                    <a:p>
                      <a:pPr marL="322326" indent="-285750" algn="l">
                        <a:buFontTx/>
                        <a:buChar char="-"/>
                      </a:pPr>
                      <a:endParaRPr lang="ru-RU" sz="24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dirty="0" smtClean="0"/>
                        <a:t>- Потребность осознать себя и войти в мир взрослых (поиск идентичности)</a:t>
                      </a:r>
                      <a:endParaRPr lang="ru-RU" sz="2400" b="0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405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1019276"/>
            <a:ext cx="10657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ПСИХОЛОГИЧЕСКИЕ ОСОБЕННОСТИ ВОЗРАСТА</a:t>
            </a:r>
            <a:endParaRPr lang="ru-RU" sz="3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71347"/>
              </p:ext>
            </p:extLst>
          </p:nvPr>
        </p:nvGraphicFramePr>
        <p:xfrm>
          <a:off x="983431" y="1700808"/>
          <a:ext cx="10225137" cy="44655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08379"/>
                <a:gridCol w="3408379"/>
                <a:gridCol w="3408379"/>
              </a:tblGrid>
              <a:tr h="749937">
                <a:tc>
                  <a:txBody>
                    <a:bodyPr/>
                    <a:lstStyle/>
                    <a:p>
                      <a:pPr algn="ctr"/>
                      <a:r>
                        <a:rPr lang="ru-RU" sz="2400" u="none" dirty="0" smtClean="0"/>
                        <a:t>Интеллектуальная сфера</a:t>
                      </a:r>
                      <a:endParaRPr lang="ru-RU" sz="2400" i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dirty="0" smtClean="0"/>
                        <a:t>Мотивационно-ценностная сфера</a:t>
                      </a:r>
                      <a:endParaRPr lang="ru-RU" sz="2400" i="0" u="non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dirty="0" smtClean="0"/>
                        <a:t>Эмоциональная сфера</a:t>
                      </a:r>
                      <a:endParaRPr lang="ru-RU" sz="2400" i="0" u="none" dirty="0"/>
                    </a:p>
                  </a:txBody>
                  <a:tcPr anchor="ctr"/>
                </a:tc>
              </a:tr>
              <a:tr h="3642551"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начинает мыслить абстрактно</a:t>
                      </a:r>
                    </a:p>
                    <a:p>
                      <a:pPr marL="36576" indent="0" algn="l">
                        <a:buNone/>
                      </a:pPr>
                      <a:endParaRPr lang="ru-RU" sz="2400" u="none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способен к сложному восприятию времени и пространства</a:t>
                      </a:r>
                    </a:p>
                    <a:p>
                      <a:pPr marL="36576" indent="0" algn="l">
                        <a:buNone/>
                      </a:pPr>
                      <a:endParaRPr lang="ru-RU" sz="2400" u="none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усиливается критичность мышления</a:t>
                      </a:r>
                      <a:endParaRPr lang="ru-RU" sz="280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изменяется отношения к учебной деятельности</a:t>
                      </a:r>
                    </a:p>
                    <a:p>
                      <a:pPr marL="36576" indent="0" algn="l">
                        <a:buNone/>
                      </a:pPr>
                      <a:endParaRPr lang="ru-RU" sz="2400" u="none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формируется ценностно-</a:t>
                      </a:r>
                      <a:r>
                        <a:rPr lang="ru-RU" sz="2400" u="none" dirty="0" err="1" smtClean="0"/>
                        <a:t>потребностная</a:t>
                      </a:r>
                      <a:r>
                        <a:rPr lang="ru-RU" sz="2400" u="none" dirty="0" smtClean="0"/>
                        <a:t> сфера</a:t>
                      </a:r>
                      <a:endParaRPr lang="ru-RU" sz="2400" i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характерны резкие смены настроения</a:t>
                      </a:r>
                    </a:p>
                    <a:p>
                      <a:pPr marL="36576" indent="0" algn="l">
                        <a:buNone/>
                      </a:pPr>
                      <a:endParaRPr lang="ru-RU" sz="2400" u="none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возможны проявления упрямства, негативизма</a:t>
                      </a:r>
                    </a:p>
                    <a:p>
                      <a:pPr marL="36576" indent="0" algn="l">
                        <a:buNone/>
                      </a:pPr>
                      <a:endParaRPr lang="ru-RU" sz="2400" u="none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400" u="none" dirty="0" smtClean="0"/>
                        <a:t>- может быть вспыльчивым, агрессивным</a:t>
                      </a:r>
                      <a:endParaRPr lang="ru-RU" sz="2400" i="0" u="none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72567851"/>
              </p:ext>
            </p:extLst>
          </p:nvPr>
        </p:nvGraphicFramePr>
        <p:xfrm>
          <a:off x="1055440" y="1700808"/>
          <a:ext cx="10009112" cy="4542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47728" y="764704"/>
            <a:ext cx="49055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b="1" dirty="0"/>
              <a:t>ИДЕНТИЧНОСТЬ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7762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15022334"/>
              </p:ext>
            </p:extLst>
          </p:nvPr>
        </p:nvGraphicFramePr>
        <p:xfrm>
          <a:off x="479376" y="764704"/>
          <a:ext cx="111612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323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7784569"/>
              </p:ext>
            </p:extLst>
          </p:nvPr>
        </p:nvGraphicFramePr>
        <p:xfrm>
          <a:off x="1455936" y="1046246"/>
          <a:ext cx="92485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64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Катя\Desktop\Возрастные этапы развития\Group_7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92" y="1480457"/>
            <a:ext cx="6942143" cy="506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 txBox="1">
            <a:spLocks/>
          </p:cNvSpPr>
          <p:nvPr/>
        </p:nvSpPr>
        <p:spPr>
          <a:xfrm>
            <a:off x="772892" y="315670"/>
            <a:ext cx="10635343" cy="2111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000" b="1" dirty="0" smtClean="0">
                <a:latin typeface="+mn-lt"/>
                <a:cs typeface="Times New Roman" pitchFamily="18" charset="0"/>
              </a:rPr>
              <a:t>Зона ближайшего развития</a:t>
            </a:r>
          </a:p>
          <a:p>
            <a:pPr>
              <a:lnSpc>
                <a:spcPct val="100000"/>
              </a:lnSpc>
            </a:pPr>
            <a:r>
              <a:rPr lang="ru-RU" sz="4000" i="1" dirty="0" smtClean="0">
                <a:latin typeface="+mn-lt"/>
                <a:cs typeface="Times New Roman" pitchFamily="18" charset="0"/>
              </a:rPr>
              <a:t>это то, на что ребёнок способен, но не умеет без помощи взрослых (Л. С. Выготский)</a:t>
            </a:r>
          </a:p>
        </p:txBody>
      </p:sp>
    </p:spTree>
    <p:extLst>
      <p:ext uri="{BB962C8B-B14F-4D97-AF65-F5344CB8AC3E}">
        <p14:creationId xmlns:p14="http://schemas.microsoft.com/office/powerpoint/2010/main" val="357012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651" y="2271040"/>
            <a:ext cx="10611201" cy="569495"/>
          </a:xfrm>
        </p:spPr>
        <p:txBody>
          <a:bodyPr anchor="t">
            <a:noAutofit/>
          </a:bodyPr>
          <a:lstStyle/>
          <a:p>
            <a:pPr algn="ctr">
              <a:spcBef>
                <a:spcPts val="600"/>
              </a:spcBef>
            </a:pPr>
            <a:r>
              <a:rPr lang="ru-RU" sz="3800" b="1" dirty="0" smtClean="0">
                <a:latin typeface="+mn-lt"/>
                <a:cs typeface="Times New Roman" pitchFamily="18" charset="0"/>
              </a:rPr>
              <a:t>ОТДЕЛ ПРАКТИЧЕСКОЙ ПСИХОЛОГИИ</a:t>
            </a:r>
            <a:br>
              <a:rPr lang="ru-RU" sz="3800" b="1" dirty="0" smtClean="0">
                <a:latin typeface="+mn-lt"/>
                <a:cs typeface="Times New Roman" pitchFamily="18" charset="0"/>
              </a:rPr>
            </a:b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275" y="315834"/>
            <a:ext cx="1551962" cy="1551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ÐÐ°ÑÑÐ¸Ð½ÐºÐ¸ Ð¿Ð¾ Ð·Ð°Ð¿ÑÐ¾ÑÑ Ð³ÐµÑÐ± Ð½Ð¾Ð²Ð¾ÑÐ¸Ð±Ð¸ÑÑÐºÐ°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01" y="315834"/>
            <a:ext cx="1427666" cy="1399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006974" y="455732"/>
            <a:ext cx="81425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Департамент образования мэрии города Новосибирска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муниципальное казенное учреждение 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дополнительного профессионального образования города Новосибирска</a:t>
            </a:r>
          </a:p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 «Городской центр образования и здоровья «Магистр»</a:t>
            </a:r>
          </a:p>
          <a:p>
            <a:endParaRPr lang="ru-RU" sz="1600" b="1" dirty="0">
              <a:latin typeface="+mj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129409" y="3039498"/>
            <a:ext cx="5933837" cy="2894344"/>
            <a:chOff x="3096751" y="3407229"/>
            <a:chExt cx="5933837" cy="289434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3096751" y="3407229"/>
              <a:ext cx="741772" cy="2894344"/>
              <a:chOff x="2476249" y="3407229"/>
              <a:chExt cx="741772" cy="2894344"/>
            </a:xfrm>
          </p:grpSpPr>
          <p:pic>
            <p:nvPicPr>
              <p:cNvPr id="15" name="Picture 5" descr="C:\Users\Катя\Desktop\Магистр\половое воспитание\contact-us-1908762__480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duotone>
                  <a:prstClr val="black"/>
                  <a:srgbClr val="0000CC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8542" b="83125" l="73665" r="95757">
                            <a14:foregroundMark x1="84345" y1="35208" x2="84345" y2="35208"/>
                            <a14:foregroundMark x1="85296" y1="38958" x2="85296" y2="38958"/>
                            <a14:foregroundMark x1="85516" y1="46875" x2="85516" y2="46875"/>
                            <a14:foregroundMark x1="85223" y1="68750" x2="85223" y2="687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3743" t="18809" r="4018" b="16667"/>
              <a:stretch/>
            </p:blipFill>
            <p:spPr bwMode="auto">
              <a:xfrm>
                <a:off x="2476249" y="3407229"/>
                <a:ext cx="720000" cy="73353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2" descr="C:\Users\Катя\Desktop\Магистр\половое воспитание\png-clipart-turney-town-shell-logo-internet-online-and-offline-world-wide-web-blue-search-engine-optimization.pn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duotone>
                  <a:prstClr val="black"/>
                  <a:srgbClr val="0000CC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100000" l="19556" r="81222">
                            <a14:foregroundMark x1="51444" y1="41600" x2="51444" y2="41600"/>
                            <a14:foregroundMark x1="51778" y1="56800" x2="51778" y2="56800"/>
                            <a14:foregroundMark x1="51111" y1="74200" x2="51111" y2="74200"/>
                            <a14:foregroundMark x1="42111" y1="74200" x2="42111" y2="74200"/>
                            <a14:foregroundMark x1="41000" y1="61000" x2="41000" y2="61000"/>
                            <a14:foregroundMark x1="40778" y1="40000" x2="40778" y2="40000"/>
                            <a14:foregroundMark x1="42000" y1="27200" x2="42000" y2="27200"/>
                            <a14:foregroundMark x1="35889" y1="29200" x2="35889" y2="29200"/>
                            <a14:foregroundMark x1="33333" y1="40800" x2="33333" y2="40800"/>
                            <a14:foregroundMark x1="32889" y1="57800" x2="32889" y2="57800"/>
                            <a14:foregroundMark x1="36111" y1="71000" x2="36111" y2="71000"/>
                            <a14:foregroundMark x1="58222" y1="74400" x2="58222" y2="74400"/>
                            <a14:foregroundMark x1="61333" y1="60600" x2="61333" y2="60600"/>
                            <a14:foregroundMark x1="61333" y1="44200" x2="61333" y2="44200"/>
                            <a14:foregroundMark x1="58333" y1="26200" x2="58333" y2="26200"/>
                            <a14:foregroundMark x1="50556" y1="24600" x2="50556" y2="24600"/>
                            <a14:foregroundMark x1="67000" y1="43800" x2="67000" y2="43800"/>
                            <a14:foregroundMark x1="64111" y1="29200" x2="64111" y2="29200"/>
                            <a14:foregroundMark x1="67556" y1="56200" x2="67556" y2="56200"/>
                            <a14:foregroundMark x1="64556" y1="69800" x2="64556" y2="69800"/>
                            <a14:backgroundMark x1="42321" y1="18405" x2="42321" y2="18405"/>
                            <a14:backgroundMark x1="39932" y1="80982" x2="39932" y2="80982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413" r="20539"/>
              <a:stretch/>
            </p:blipFill>
            <p:spPr bwMode="auto">
              <a:xfrm>
                <a:off x="2498021" y="5624154"/>
                <a:ext cx="720000" cy="6774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3" descr="C:\Users\Катя\Desktop\Магистр\половое воспитание\contact-us-1908762__480.png"/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duotone>
                  <a:prstClr val="black"/>
                  <a:srgbClr val="0000CC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20417" b="81250" l="27725" r="49305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7620" t="19747" r="50031" b="16271"/>
              <a:stretch/>
            </p:blipFill>
            <p:spPr bwMode="auto">
              <a:xfrm>
                <a:off x="2498021" y="4139742"/>
                <a:ext cx="720000" cy="7237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4" descr="C:\Users\Катя\Desktop\Магистр\половое воспитание\contact-us-1908762__480.png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duotone>
                  <a:prstClr val="black"/>
                  <a:srgbClr val="0000CC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18750" b="82917" l="4097" r="26701">
                            <a14:foregroundMark x1="15216" y1="50417" x2="15216" y2="5041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113" t="19140" r="73296" b="16807"/>
              <a:stretch/>
            </p:blipFill>
            <p:spPr bwMode="auto">
              <a:xfrm>
                <a:off x="2487135" y="4863535"/>
                <a:ext cx="720000" cy="7168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0" name="Группа 9"/>
            <p:cNvGrpSpPr/>
            <p:nvPr/>
          </p:nvGrpSpPr>
          <p:grpSpPr>
            <a:xfrm>
              <a:off x="4025997" y="3545786"/>
              <a:ext cx="5004591" cy="2617874"/>
              <a:chOff x="3938909" y="3426040"/>
              <a:chExt cx="5004591" cy="2617874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3943285" y="3426040"/>
                <a:ext cx="50002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>
                    <a:ea typeface="Arial Unicode MS" pitchFamily="34" charset="-128"/>
                    <a:cs typeface="Times New Roman" pitchFamily="18" charset="0"/>
                  </a:rPr>
                  <a:t>г. Новосибирск, ул. Д. </a:t>
                </a:r>
                <a:r>
                  <a:rPr lang="ru-RU" sz="2400" dirty="0" err="1">
                    <a:ea typeface="Arial Unicode MS" pitchFamily="34" charset="-128"/>
                    <a:cs typeface="Times New Roman" pitchFamily="18" charset="0"/>
                  </a:rPr>
                  <a:t>Шамшурина</a:t>
                </a:r>
                <a:r>
                  <a:rPr lang="ru-RU" sz="2400" dirty="0">
                    <a:ea typeface="Arial Unicode MS" pitchFamily="34" charset="-128"/>
                    <a:cs typeface="Times New Roman" pitchFamily="18" charset="0"/>
                  </a:rPr>
                  <a:t>, 6</a:t>
                </a:r>
                <a:endParaRPr lang="ru-RU" sz="2400" dirty="0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3943285" y="4147845"/>
                <a:ext cx="39198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>
                    <a:ea typeface="Arial Unicode MS" pitchFamily="34" charset="-128"/>
                    <a:cs typeface="Times New Roman" pitchFamily="18" charset="0"/>
                  </a:rPr>
                  <a:t>+7 (383) 304-71-24 (доп. 616)</a:t>
                </a:r>
                <a:endParaRPr lang="ru-RU" sz="2400" dirty="0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3938909" y="4863104"/>
                <a:ext cx="2537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cs typeface="Times New Roman" panose="02020603050405020304" pitchFamily="18" charset="0"/>
                  </a:rPr>
                  <a:t>opp@magistr54.ru</a:t>
                </a:r>
                <a:endParaRPr lang="ru-RU" sz="2400" dirty="0"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3943285" y="5582249"/>
                <a:ext cx="273568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ea typeface="Arial Unicode MS" pitchFamily="34" charset="-128"/>
                    <a:cs typeface="Times New Roman" pitchFamily="18" charset="0"/>
                  </a:rPr>
                  <a:t>https://magistr54.ru</a:t>
                </a:r>
                <a:endParaRPr lang="ru-RU" sz="2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349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043" y="723047"/>
            <a:ext cx="108932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Взросление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это </a:t>
            </a:r>
            <a:r>
              <a:rPr lang="ru-RU" sz="2400" dirty="0"/>
              <a:t>психологический процесс перехода от </a:t>
            </a:r>
            <a:r>
              <a:rPr lang="ru-RU" sz="2400" dirty="0" smtClean="0"/>
              <a:t>детского </a:t>
            </a:r>
            <a:r>
              <a:rPr lang="ru-RU" sz="2400" dirty="0"/>
              <a:t>мироощущения к мировоззрению взрослому, от "Я не могу!" к "Я могу это сделать". </a:t>
            </a:r>
            <a:r>
              <a:rPr lang="ru-RU" sz="2400" b="1" i="1" dirty="0"/>
              <a:t>Это принятие на себя ответственности</a:t>
            </a:r>
            <a:r>
              <a:rPr lang="ru-RU" sz="2400" dirty="0"/>
              <a:t>. Готовность и способность отвечать за свои поступки, и выполнять возложенные на тебя обязанности</a:t>
            </a:r>
            <a:endParaRPr lang="ru-RU" sz="2400" dirty="0"/>
          </a:p>
        </p:txBody>
      </p:sp>
      <p:pic>
        <p:nvPicPr>
          <p:cNvPr id="1026" name="Picture 2" descr="C:\Users\Катя\Desktop\Возрастные этапы развития\550719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999" y="2714072"/>
            <a:ext cx="6849373" cy="353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5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 txBox="1">
            <a:spLocks/>
          </p:cNvSpPr>
          <p:nvPr/>
        </p:nvSpPr>
        <p:spPr>
          <a:xfrm>
            <a:off x="1883234" y="914346"/>
            <a:ext cx="8414657" cy="1143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smtClean="0">
                <a:latin typeface="+mn-lt"/>
                <a:cs typeface="Times New Roman" pitchFamily="18" charset="0"/>
              </a:rPr>
              <a:t>Возрастная периодизация</a:t>
            </a:r>
          </a:p>
        </p:txBody>
      </p:sp>
      <p:sp>
        <p:nvSpPr>
          <p:cNvPr id="6" name="Фигура, имеющая форму буквы L 5"/>
          <p:cNvSpPr/>
          <p:nvPr/>
        </p:nvSpPr>
        <p:spPr>
          <a:xfrm rot="5400000">
            <a:off x="1055915" y="4865956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Фигура, имеющая форму буквы L 6"/>
          <p:cNvSpPr/>
          <p:nvPr/>
        </p:nvSpPr>
        <p:spPr>
          <a:xfrm rot="5400000">
            <a:off x="2481940" y="4463175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rgbClr val="92D05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/>
          <p:cNvSpPr/>
          <p:nvPr/>
        </p:nvSpPr>
        <p:spPr>
          <a:xfrm rot="5400000">
            <a:off x="3946068" y="4147481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rgbClr val="FFC00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/>
          <p:cNvSpPr/>
          <p:nvPr/>
        </p:nvSpPr>
        <p:spPr>
          <a:xfrm rot="5400000">
            <a:off x="5377547" y="3750160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rgbClr val="7030A0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/>
          <p:cNvSpPr/>
          <p:nvPr/>
        </p:nvSpPr>
        <p:spPr>
          <a:xfrm rot="5400000">
            <a:off x="6803573" y="3429054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rgbClr val="0000CC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Фигура, имеющая форму буквы L 10"/>
          <p:cNvSpPr/>
          <p:nvPr/>
        </p:nvSpPr>
        <p:spPr>
          <a:xfrm rot="5400000">
            <a:off x="8262257" y="3020846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Фигура, имеющая форму буквы L 11"/>
          <p:cNvSpPr/>
          <p:nvPr/>
        </p:nvSpPr>
        <p:spPr>
          <a:xfrm rot="5400000">
            <a:off x="9710055" y="2710565"/>
            <a:ext cx="1426030" cy="1426025"/>
          </a:xfrm>
          <a:prstGeom prst="corner">
            <a:avLst>
              <a:gd name="adj1" fmla="val 15649"/>
              <a:gd name="adj2" fmla="val 18702"/>
            </a:avLst>
          </a:prstGeom>
          <a:solidFill>
            <a:schemeClr val="accent3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55921" y="4065851"/>
            <a:ext cx="1426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0-2 месяцев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481949" y="3317273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2 месяцев до 1 года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951521" y="2975420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</a:t>
            </a:r>
          </a:p>
          <a:p>
            <a:pPr algn="ctr"/>
            <a:r>
              <a:rPr lang="ru-RU" sz="2400" dirty="0" smtClean="0"/>
              <a:t>1 года до 3 лет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377549" y="2586105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</a:t>
            </a:r>
          </a:p>
          <a:p>
            <a:pPr algn="ctr"/>
            <a:r>
              <a:rPr lang="ru-RU" sz="2400" dirty="0" smtClean="0"/>
              <a:t>3 до 7 лет</a:t>
            </a:r>
            <a:endParaRPr lang="ru-RU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6803573" y="2261380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</a:t>
            </a:r>
          </a:p>
          <a:p>
            <a:pPr algn="ctr"/>
            <a:r>
              <a:rPr lang="ru-RU" sz="2400" dirty="0" smtClean="0"/>
              <a:t>7 до 10 лет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8262259" y="1864058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</a:t>
            </a:r>
          </a:p>
          <a:p>
            <a:pPr algn="ctr"/>
            <a:r>
              <a:rPr lang="ru-RU" sz="2400" dirty="0" smtClean="0"/>
              <a:t>10 до 18 лет</a:t>
            </a:r>
            <a:endParaRPr lang="ru-RU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9688285" y="1542910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от </a:t>
            </a:r>
          </a:p>
          <a:p>
            <a:pPr algn="ctr"/>
            <a:r>
              <a:rPr lang="ru-RU" sz="2400" dirty="0" smtClean="0"/>
              <a:t>18 до 30 лет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10347" y="5080788"/>
            <a:ext cx="15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кризис рождения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547258" y="4604690"/>
            <a:ext cx="1426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младен-чество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907968" y="4367805"/>
            <a:ext cx="15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кризис </a:t>
            </a:r>
          </a:p>
          <a:p>
            <a:pPr algn="ctr"/>
            <a:r>
              <a:rPr lang="ru-RU" sz="2400" dirty="0" smtClean="0"/>
              <a:t>3-х лет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421081" y="3917437"/>
            <a:ext cx="1513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кризис </a:t>
            </a:r>
          </a:p>
          <a:p>
            <a:pPr algn="ctr"/>
            <a:r>
              <a:rPr lang="ru-RU" sz="2400" dirty="0" smtClean="0"/>
              <a:t>7-и лет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25341" y="3606808"/>
            <a:ext cx="1426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 smtClean="0"/>
              <a:t>латент-ный</a:t>
            </a:r>
            <a:r>
              <a:rPr lang="ru-RU" sz="2400" dirty="0" smtClean="0"/>
              <a:t> период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360233" y="3234854"/>
            <a:ext cx="15131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кризис подрост-</a:t>
            </a:r>
            <a:r>
              <a:rPr lang="ru-RU" sz="2400" dirty="0" err="1" smtClean="0"/>
              <a:t>кового</a:t>
            </a:r>
            <a:r>
              <a:rPr lang="ru-RU" sz="2400" dirty="0" smtClean="0"/>
              <a:t> возраста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9699173" y="2919160"/>
            <a:ext cx="1513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юность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648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A342B6-92C8-4F2C-9F6D-B8ACADD08D2E}"/>
              </a:ext>
            </a:extLst>
          </p:cNvPr>
          <p:cNvSpPr txBox="1">
            <a:spLocks/>
          </p:cNvSpPr>
          <p:nvPr/>
        </p:nvSpPr>
        <p:spPr>
          <a:xfrm>
            <a:off x="1785260" y="370046"/>
            <a:ext cx="9394366" cy="11430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4800" b="1" dirty="0" err="1" smtClean="0">
                <a:latin typeface="+mn-lt"/>
                <a:cs typeface="Times New Roman" pitchFamily="18" charset="0"/>
              </a:rPr>
              <a:t>Сензитивные</a:t>
            </a:r>
            <a:r>
              <a:rPr lang="ru-RU" sz="4800" b="1" dirty="0" smtClean="0">
                <a:latin typeface="+mn-lt"/>
                <a:cs typeface="Times New Roman" pitchFamily="18" charset="0"/>
              </a:rPr>
              <a:t> периоды </a:t>
            </a:r>
          </a:p>
          <a:p>
            <a:pPr>
              <a:lnSpc>
                <a:spcPct val="100000"/>
              </a:lnSpc>
            </a:pPr>
            <a:r>
              <a:rPr lang="ru-RU" sz="4800" b="1" dirty="0" smtClean="0">
                <a:latin typeface="+mn-lt"/>
                <a:cs typeface="Times New Roman" pitchFamily="18" charset="0"/>
              </a:rPr>
              <a:t>и ведущая деятельность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45710578"/>
              </p:ext>
            </p:extLst>
          </p:nvPr>
        </p:nvGraphicFramePr>
        <p:xfrm>
          <a:off x="664029" y="1676400"/>
          <a:ext cx="10820400" cy="4767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1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93825592"/>
              </p:ext>
            </p:extLst>
          </p:nvPr>
        </p:nvGraphicFramePr>
        <p:xfrm>
          <a:off x="1128249" y="348343"/>
          <a:ext cx="9909855" cy="61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461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+mn-lt"/>
                <a:cs typeface="Times New Roman" panose="02020603050405020304" pitchFamily="18" charset="0"/>
              </a:rPr>
              <a:t>МЛАДЕНЧЕСКИЙ </a:t>
            </a:r>
            <a:r>
              <a:rPr lang="ru-RU" sz="3600" b="1" dirty="0" smtClean="0">
                <a:latin typeface="+mn-lt"/>
                <a:cs typeface="Times New Roman" panose="02020603050405020304" pitchFamily="18" charset="0"/>
              </a:rPr>
              <a:t>ВОЗРАСТ</a:t>
            </a:r>
            <a:br>
              <a:rPr lang="ru-RU" sz="3600" b="1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3600" b="1" dirty="0">
                <a:latin typeface="+mn-lt"/>
                <a:cs typeface="Times New Roman" panose="02020603050405020304" pitchFamily="18" charset="0"/>
              </a:rPr>
              <a:t>2 месяца </a:t>
            </a:r>
            <a:r>
              <a:rPr lang="ru-RU" sz="3600" b="1" dirty="0" smtClean="0">
                <a:latin typeface="+mn-lt"/>
                <a:cs typeface="Times New Roman" panose="02020603050405020304" pitchFamily="18" charset="0"/>
              </a:rPr>
              <a:t>– 1 год</a:t>
            </a:r>
            <a:endParaRPr lang="ru-RU" sz="3600" b="1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63502"/>
              </p:ext>
            </p:extLst>
          </p:nvPr>
        </p:nvGraphicFramePr>
        <p:xfrm>
          <a:off x="839414" y="1772815"/>
          <a:ext cx="10513170" cy="473684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72210"/>
                <a:gridCol w="2088232"/>
                <a:gridCol w="2016224"/>
                <a:gridCol w="2433870"/>
                <a:gridCol w="2102634"/>
              </a:tblGrid>
              <a:tr h="95443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Ведущая деятельность </a:t>
                      </a:r>
                      <a:endParaRPr lang="ru-RU" sz="18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Новообразование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Потребности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Психологические особенности возраста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Особенности физического развития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 anchor="ctr"/>
                </a:tc>
              </a:tr>
              <a:tr h="378240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/>
                        <a:t>Эмоционально-личностное общение</a:t>
                      </a:r>
                      <a:endParaRPr lang="ru-RU" sz="18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Хватание, ходьба, автономная речь</a:t>
                      </a:r>
                      <a:endParaRPr lang="ru-RU" sz="18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1800" dirty="0" smtClean="0"/>
                        <a:t>- Эмоционально-личностное общение с взрослым</a:t>
                      </a:r>
                    </a:p>
                    <a:p>
                      <a:pPr marL="36576" indent="0" algn="l">
                        <a:buNone/>
                      </a:pPr>
                      <a:endParaRPr lang="ru-RU" sz="18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1800" dirty="0" smtClean="0"/>
                        <a:t>- Потребность  в новых впечатлениях</a:t>
                      </a:r>
                      <a:endParaRPr lang="ru-RU" sz="18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1800" dirty="0" smtClean="0"/>
                        <a:t>1. Становление зрительного и слухового восприятия;</a:t>
                      </a:r>
                    </a:p>
                    <a:p>
                      <a:pPr marL="550926" indent="-514350" algn="l">
                        <a:buAutoNum type="arabicPeriod"/>
                      </a:pPr>
                      <a:endParaRPr lang="ru-RU" sz="18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1800" dirty="0" smtClean="0"/>
                        <a:t>2. Развитие памяти (образной, слуховой) и наглядно-действенного мышления;</a:t>
                      </a:r>
                    </a:p>
                    <a:p>
                      <a:pPr marL="36576" indent="0" algn="l">
                        <a:buNone/>
                      </a:pPr>
                      <a:endParaRPr lang="ru-RU" sz="18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1800" dirty="0" smtClean="0"/>
                        <a:t>3. Развитие речи (</a:t>
                      </a:r>
                      <a:r>
                        <a:rPr lang="ru-RU" sz="1800" dirty="0" err="1" smtClean="0"/>
                        <a:t>гукание</a:t>
                      </a:r>
                      <a:r>
                        <a:rPr lang="ru-RU" sz="1800" dirty="0" smtClean="0"/>
                        <a:t>, </a:t>
                      </a:r>
                      <a:r>
                        <a:rPr lang="ru-RU" sz="1800" dirty="0" err="1" smtClean="0"/>
                        <a:t>гуление</a:t>
                      </a:r>
                      <a:r>
                        <a:rPr lang="ru-RU" sz="1800" dirty="0" smtClean="0"/>
                        <a:t>, лепет, первые слова)</a:t>
                      </a:r>
                      <a:endParaRPr lang="ru-RU" sz="18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1 месяц – держит голову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18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3 месяца – тянется за предметом, переворачивается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18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6 месяцев – сидит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18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9 месяцев – стоит с поддержкой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ru-RU" sz="1800" dirty="0" smtClean="0"/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ru-RU" sz="1800" dirty="0" smtClean="0"/>
                        <a:t>1 год – ходит</a:t>
                      </a:r>
                      <a:endParaRPr lang="ru-RU" sz="1800" b="0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6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8343494"/>
              </p:ext>
            </p:extLst>
          </p:nvPr>
        </p:nvGraphicFramePr>
        <p:xfrm>
          <a:off x="1199456" y="1556792"/>
          <a:ext cx="9721080" cy="4811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5720" y="692696"/>
            <a:ext cx="49685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" indent="0" algn="ctr">
              <a:buNone/>
            </a:pPr>
            <a:r>
              <a:rPr lang="ru-RU" sz="4000" b="1" dirty="0" smtClean="0"/>
              <a:t>КРИЗИС 1 ГОДА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17609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2816" y="4858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+mn-lt"/>
              </a:rPr>
              <a:t>РАННЕЕ </a:t>
            </a:r>
            <a:r>
              <a:rPr lang="ru-RU" sz="3200" b="1" dirty="0" smtClean="0">
                <a:latin typeface="+mn-lt"/>
              </a:rPr>
              <a:t>ДЕТСТВО</a:t>
            </a:r>
            <a:br>
              <a:rPr lang="ru-RU" sz="3200" b="1" dirty="0" smtClean="0">
                <a:latin typeface="+mn-lt"/>
              </a:rPr>
            </a:br>
            <a:r>
              <a:rPr lang="ru-RU" sz="3200" b="1" dirty="0">
                <a:latin typeface="+mn-lt"/>
              </a:rPr>
              <a:t>1 год - 3 </a:t>
            </a:r>
            <a:r>
              <a:rPr lang="ru-RU" sz="3200" b="1" dirty="0" smtClean="0">
                <a:latin typeface="+mn-lt"/>
              </a:rPr>
              <a:t>года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565194"/>
              </p:ext>
            </p:extLst>
          </p:nvPr>
        </p:nvGraphicFramePr>
        <p:xfrm>
          <a:off x="623392" y="1484783"/>
          <a:ext cx="10945216" cy="5097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0"/>
                <a:gridCol w="2304256"/>
                <a:gridCol w="2088232"/>
                <a:gridCol w="4752528"/>
              </a:tblGrid>
              <a:tr h="73865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Ведущая деятельность 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Новообразование</a:t>
                      </a:r>
                      <a:endParaRPr lang="ru-RU" sz="20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Потребности</a:t>
                      </a:r>
                    </a:p>
                    <a:p>
                      <a:pPr algn="ctr"/>
                      <a:endParaRPr lang="ru-RU" sz="2000" b="1" i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Психологические особенности возраста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4220901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Предметно-</a:t>
                      </a:r>
                      <a:r>
                        <a:rPr lang="ru-RU" sz="2000" dirty="0" err="1" smtClean="0"/>
                        <a:t>манипуля</a:t>
                      </a:r>
                      <a:r>
                        <a:rPr lang="ru-RU" sz="2000" dirty="0" smtClean="0"/>
                        <a:t>-</a:t>
                      </a:r>
                      <a:r>
                        <a:rPr lang="ru-RU" sz="2000" dirty="0" err="1" smtClean="0"/>
                        <a:t>тивная</a:t>
                      </a:r>
                      <a:endParaRPr lang="ru-RU" sz="2000" b="0" i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Формирование самосознания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- Активное развитие речи и предметно-действенного мышления 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Познание окружающего мира через действие с предметами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- Совместная деятельность со взрослым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1. Развитие ребенка осуществляется  совместной деятельности со взрослым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2. Активное развитие речи (увеличение словарного запаса,  способность выстраивать простые предложения)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3. Совершенствование двигательных навыков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4. Развитие способности к целенаправленной деятельности</a:t>
                      </a:r>
                    </a:p>
                    <a:p>
                      <a:pPr marL="36576" indent="0" algn="l">
                        <a:buNone/>
                      </a:pPr>
                      <a:endParaRPr lang="ru-RU" sz="2000" dirty="0" smtClean="0"/>
                    </a:p>
                    <a:p>
                      <a:pPr marL="36576" indent="0" algn="l">
                        <a:buNone/>
                      </a:pPr>
                      <a:r>
                        <a:rPr lang="ru-RU" sz="2000" dirty="0" smtClean="0"/>
                        <a:t>5. Появление самосознания</a:t>
                      </a:r>
                      <a:endParaRPr lang="ru-RU" sz="2000" b="0" i="0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2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9776" y="620688"/>
            <a:ext cx="39552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" indent="0" algn="ctr">
              <a:buNone/>
            </a:pPr>
            <a:r>
              <a:rPr lang="ru-RU" sz="4400" b="1" dirty="0" smtClean="0"/>
              <a:t>КРИЗИС 3 ЛЕТ</a:t>
            </a:r>
            <a:endParaRPr lang="ru-RU" sz="44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06942823"/>
              </p:ext>
            </p:extLst>
          </p:nvPr>
        </p:nvGraphicFramePr>
        <p:xfrm>
          <a:off x="2032000" y="1556792"/>
          <a:ext cx="8128000" cy="4581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99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835</Words>
  <Application>Microsoft Office PowerPoint</Application>
  <PresentationFormat>Произвольный</PresentationFormat>
  <Paragraphs>204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МЛАДЕНЧЕСКИЙ ВОЗРАСТ 2 месяца – 1 год</vt:lpstr>
      <vt:lpstr>Презентация PowerPoint</vt:lpstr>
      <vt:lpstr>РАННЕЕ ДЕТСТВО 1 год - 3 года</vt:lpstr>
      <vt:lpstr>Презентация PowerPoint</vt:lpstr>
      <vt:lpstr>ДОШКОЛЬНЫЙ ВОЗРАСТ 3 года -  7 лет</vt:lpstr>
      <vt:lpstr>Презентация PowerPoint</vt:lpstr>
      <vt:lpstr>МЛАДШИЙ ШКОЛЬНЫЙ ВОЗРАСТ  7 лет – 10 лет</vt:lpstr>
      <vt:lpstr>ПОДРОСТКОВЫЙ ВОЗРАСТ  10 лет – 18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ОТДЕЛ ПРАКТИЧЕСКОЙ ПСИХОЛОГИИ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Катя</cp:lastModifiedBy>
  <cp:revision>29</cp:revision>
  <dcterms:created xsi:type="dcterms:W3CDTF">2021-06-25T08:30:56Z</dcterms:created>
  <dcterms:modified xsi:type="dcterms:W3CDTF">2022-09-18T15:39:22Z</dcterms:modified>
</cp:coreProperties>
</file>