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994" r:id="rId2"/>
    <p:sldId id="260" r:id="rId3"/>
    <p:sldId id="287" r:id="rId4"/>
    <p:sldId id="286" r:id="rId5"/>
    <p:sldId id="259" r:id="rId6"/>
    <p:sldId id="261" r:id="rId7"/>
    <p:sldId id="301" r:id="rId8"/>
    <p:sldId id="302" r:id="rId9"/>
    <p:sldId id="304" r:id="rId10"/>
    <p:sldId id="296" r:id="rId11"/>
    <p:sldId id="2014" r:id="rId12"/>
    <p:sldId id="292" r:id="rId13"/>
    <p:sldId id="2002" r:id="rId14"/>
    <p:sldId id="2010" r:id="rId15"/>
    <p:sldId id="2011" r:id="rId16"/>
    <p:sldId id="263" r:id="rId17"/>
    <p:sldId id="294" r:id="rId18"/>
    <p:sldId id="295" r:id="rId19"/>
    <p:sldId id="298" r:id="rId20"/>
    <p:sldId id="266" r:id="rId21"/>
    <p:sldId id="201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CD8CB9-97F1-4906-A1AB-C6C19B2D3BD6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4EC6096-5C9F-4A9D-8D73-06BA623A5132}">
      <dgm:prSet phldrT="[Текст]"/>
      <dgm:spPr/>
      <dgm:t>
        <a:bodyPr/>
        <a:lstStyle/>
        <a:p>
          <a:r>
            <a:rPr lang="ru-RU" b="1" dirty="0"/>
            <a:t>Нормативно-правовая документация</a:t>
          </a:r>
          <a:endParaRPr lang="ru-RU" dirty="0"/>
        </a:p>
      </dgm:t>
    </dgm:pt>
    <dgm:pt modelId="{7E500B2F-E203-4843-B0BF-8F170014A268}" type="parTrans" cxnId="{72B36442-826E-4240-A068-AB17189FF363}">
      <dgm:prSet/>
      <dgm:spPr/>
      <dgm:t>
        <a:bodyPr/>
        <a:lstStyle/>
        <a:p>
          <a:endParaRPr lang="ru-RU"/>
        </a:p>
      </dgm:t>
    </dgm:pt>
    <dgm:pt modelId="{4349B817-2A85-4B9F-ABD6-E05BB5417CA3}" type="sibTrans" cxnId="{72B36442-826E-4240-A068-AB17189FF363}">
      <dgm:prSet/>
      <dgm:spPr/>
      <dgm:t>
        <a:bodyPr/>
        <a:lstStyle/>
        <a:p>
          <a:endParaRPr lang="ru-RU"/>
        </a:p>
      </dgm:t>
    </dgm:pt>
    <dgm:pt modelId="{3B3A7AC7-4EB6-43BA-ADA5-2C4AA147E78D}">
      <dgm:prSet phldrT="[Текст]" custT="1"/>
      <dgm:spPr/>
      <dgm:t>
        <a:bodyPr/>
        <a:lstStyle/>
        <a:p>
          <a:r>
            <a:rPr lang="ru-RU" sz="1800" b="1" dirty="0"/>
            <a:t>Международного уровня</a:t>
          </a:r>
        </a:p>
      </dgm:t>
    </dgm:pt>
    <dgm:pt modelId="{E3358974-F197-44A4-9A14-DB16EA7CCE79}" type="parTrans" cxnId="{9A6EC0D8-CE64-4495-964F-9E7B0C854C7F}">
      <dgm:prSet/>
      <dgm:spPr/>
      <dgm:t>
        <a:bodyPr/>
        <a:lstStyle/>
        <a:p>
          <a:endParaRPr lang="ru-RU"/>
        </a:p>
      </dgm:t>
    </dgm:pt>
    <dgm:pt modelId="{7ED08E3E-4E80-4F93-A25F-88263739C86E}" type="sibTrans" cxnId="{9A6EC0D8-CE64-4495-964F-9E7B0C854C7F}">
      <dgm:prSet/>
      <dgm:spPr/>
      <dgm:t>
        <a:bodyPr/>
        <a:lstStyle/>
        <a:p>
          <a:endParaRPr lang="ru-RU"/>
        </a:p>
      </dgm:t>
    </dgm:pt>
    <dgm:pt modelId="{64794A5A-1A28-4F54-ADF4-299A6B27E5D2}">
      <dgm:prSet phldrT="[Текст]"/>
      <dgm:spPr/>
      <dgm:t>
        <a:bodyPr/>
        <a:lstStyle/>
        <a:p>
          <a:r>
            <a:rPr lang="ru-RU" b="1" dirty="0"/>
            <a:t>Организационно-методическая документация</a:t>
          </a:r>
          <a:endParaRPr lang="ru-RU" dirty="0"/>
        </a:p>
      </dgm:t>
    </dgm:pt>
    <dgm:pt modelId="{E2F77FAD-4F2F-4F7C-9081-270FA3D91F53}" type="parTrans" cxnId="{9EE9DD07-1742-40AD-945D-6368509D7BF8}">
      <dgm:prSet/>
      <dgm:spPr/>
      <dgm:t>
        <a:bodyPr/>
        <a:lstStyle/>
        <a:p>
          <a:endParaRPr lang="ru-RU"/>
        </a:p>
      </dgm:t>
    </dgm:pt>
    <dgm:pt modelId="{7CE2C59E-6FC1-4C4E-B9B4-D027994BA616}" type="sibTrans" cxnId="{9EE9DD07-1742-40AD-945D-6368509D7BF8}">
      <dgm:prSet/>
      <dgm:spPr/>
      <dgm:t>
        <a:bodyPr/>
        <a:lstStyle/>
        <a:p>
          <a:endParaRPr lang="ru-RU"/>
        </a:p>
      </dgm:t>
    </dgm:pt>
    <dgm:pt modelId="{DFB9A273-4007-4393-80F3-780F4EC3E137}">
      <dgm:prSet phldrT="[Текст]"/>
      <dgm:spPr/>
      <dgm:t>
        <a:bodyPr/>
        <a:lstStyle/>
        <a:p>
          <a:r>
            <a:rPr lang="ru-RU" dirty="0"/>
            <a:t>Годовой план работы;</a:t>
          </a:r>
        </a:p>
      </dgm:t>
    </dgm:pt>
    <dgm:pt modelId="{B226844A-74DC-4D90-AFA0-CDA292DF5F00}" type="parTrans" cxnId="{E0AB31C5-39F4-4378-A942-AAE3D02EAE95}">
      <dgm:prSet/>
      <dgm:spPr/>
      <dgm:t>
        <a:bodyPr/>
        <a:lstStyle/>
        <a:p>
          <a:endParaRPr lang="ru-RU"/>
        </a:p>
      </dgm:t>
    </dgm:pt>
    <dgm:pt modelId="{59558C55-C44E-4B56-A8C6-A58288416626}" type="sibTrans" cxnId="{E0AB31C5-39F4-4378-A942-AAE3D02EAE95}">
      <dgm:prSet/>
      <dgm:spPr/>
      <dgm:t>
        <a:bodyPr/>
        <a:lstStyle/>
        <a:p>
          <a:endParaRPr lang="ru-RU"/>
        </a:p>
      </dgm:t>
    </dgm:pt>
    <dgm:pt modelId="{8939F33C-84F4-4393-A92E-B5EE57836BC0}">
      <dgm:prSet phldrT="[Текст]"/>
      <dgm:spPr/>
      <dgm:t>
        <a:bodyPr/>
        <a:lstStyle/>
        <a:p>
          <a:r>
            <a:rPr lang="ru-RU" b="1" dirty="0"/>
            <a:t>Специальная документация</a:t>
          </a:r>
          <a:endParaRPr lang="ru-RU" dirty="0"/>
        </a:p>
      </dgm:t>
    </dgm:pt>
    <dgm:pt modelId="{0B00EDD7-BBFC-4B60-B637-004E8551390A}" type="parTrans" cxnId="{740DBF8E-B0F5-47C6-BC18-F9A30B18CB6A}">
      <dgm:prSet/>
      <dgm:spPr/>
      <dgm:t>
        <a:bodyPr/>
        <a:lstStyle/>
        <a:p>
          <a:endParaRPr lang="ru-RU"/>
        </a:p>
      </dgm:t>
    </dgm:pt>
    <dgm:pt modelId="{9ABC0614-1827-424D-A21A-EEAADB7256F5}" type="sibTrans" cxnId="{740DBF8E-B0F5-47C6-BC18-F9A30B18CB6A}">
      <dgm:prSet/>
      <dgm:spPr/>
      <dgm:t>
        <a:bodyPr/>
        <a:lstStyle/>
        <a:p>
          <a:endParaRPr lang="ru-RU"/>
        </a:p>
      </dgm:t>
    </dgm:pt>
    <dgm:pt modelId="{C3836816-94DA-45B3-A1F4-DCBE9ED7F93A}">
      <dgm:prSet phldrT="[Текст]"/>
      <dgm:spPr/>
      <dgm:t>
        <a:bodyPr/>
        <a:lstStyle/>
        <a:p>
          <a:r>
            <a:rPr lang="ru-RU"/>
            <a:t>Журнал учёта различных видов деятельности</a:t>
          </a:r>
          <a:endParaRPr lang="ru-RU" dirty="0"/>
        </a:p>
      </dgm:t>
    </dgm:pt>
    <dgm:pt modelId="{C6B94E53-7421-4C7C-B2D3-0FA589D39945}" type="parTrans" cxnId="{5F71F730-85A4-462D-9350-CD2527CEF26C}">
      <dgm:prSet/>
      <dgm:spPr/>
      <dgm:t>
        <a:bodyPr/>
        <a:lstStyle/>
        <a:p>
          <a:endParaRPr lang="ru-RU"/>
        </a:p>
      </dgm:t>
    </dgm:pt>
    <dgm:pt modelId="{E8DF599A-CA37-42F5-9973-A092D124ECD6}" type="sibTrans" cxnId="{5F71F730-85A4-462D-9350-CD2527CEF26C}">
      <dgm:prSet/>
      <dgm:spPr/>
      <dgm:t>
        <a:bodyPr/>
        <a:lstStyle/>
        <a:p>
          <a:endParaRPr lang="ru-RU"/>
        </a:p>
      </dgm:t>
    </dgm:pt>
    <dgm:pt modelId="{F0A42050-D0E7-4790-865D-0A88777CDDDB}">
      <dgm:prSet custT="1"/>
      <dgm:spPr/>
      <dgm:t>
        <a:bodyPr/>
        <a:lstStyle/>
        <a:p>
          <a:r>
            <a:rPr lang="ru-RU" sz="1800" b="1" dirty="0"/>
            <a:t>Федерального уровня (РФ)</a:t>
          </a:r>
        </a:p>
      </dgm:t>
    </dgm:pt>
    <dgm:pt modelId="{E36B753B-C004-4FA8-AA99-E03ECB76BA4A}" type="parTrans" cxnId="{AC8D3008-5895-4E25-91DC-0D0D014F4FDE}">
      <dgm:prSet/>
      <dgm:spPr/>
      <dgm:t>
        <a:bodyPr/>
        <a:lstStyle/>
        <a:p>
          <a:endParaRPr lang="ru-RU"/>
        </a:p>
      </dgm:t>
    </dgm:pt>
    <dgm:pt modelId="{3E6E72C5-4799-4EA9-A902-30F73CB26911}" type="sibTrans" cxnId="{AC8D3008-5895-4E25-91DC-0D0D014F4FDE}">
      <dgm:prSet/>
      <dgm:spPr/>
      <dgm:t>
        <a:bodyPr/>
        <a:lstStyle/>
        <a:p>
          <a:endParaRPr lang="ru-RU"/>
        </a:p>
      </dgm:t>
    </dgm:pt>
    <dgm:pt modelId="{878D4AD9-F174-40FC-A537-7E7396A057CB}">
      <dgm:prSet custT="1"/>
      <dgm:spPr/>
      <dgm:t>
        <a:bodyPr/>
        <a:lstStyle/>
        <a:p>
          <a:r>
            <a:rPr lang="ru-RU" sz="1800" b="1" dirty="0"/>
            <a:t>Регионального уровня (НСО)</a:t>
          </a:r>
        </a:p>
      </dgm:t>
    </dgm:pt>
    <dgm:pt modelId="{74294E4E-4A95-46BE-AEDB-83C187AFBDAA}" type="parTrans" cxnId="{E23CB558-9101-4719-A385-36411396DA65}">
      <dgm:prSet/>
      <dgm:spPr/>
      <dgm:t>
        <a:bodyPr/>
        <a:lstStyle/>
        <a:p>
          <a:endParaRPr lang="ru-RU"/>
        </a:p>
      </dgm:t>
    </dgm:pt>
    <dgm:pt modelId="{AEF4A465-3ED6-4A8F-ADD7-39DABC2A3C27}" type="sibTrans" cxnId="{E23CB558-9101-4719-A385-36411396DA65}">
      <dgm:prSet/>
      <dgm:spPr/>
      <dgm:t>
        <a:bodyPr/>
        <a:lstStyle/>
        <a:p>
          <a:endParaRPr lang="ru-RU"/>
        </a:p>
      </dgm:t>
    </dgm:pt>
    <dgm:pt modelId="{47596CE1-C47A-43D7-8831-9E4F760F8E1F}">
      <dgm:prSet custT="1"/>
      <dgm:spPr/>
      <dgm:t>
        <a:bodyPr/>
        <a:lstStyle/>
        <a:p>
          <a:r>
            <a:rPr lang="ru-RU" sz="1800" b="1" dirty="0"/>
            <a:t>Муниципального уровня </a:t>
          </a:r>
          <a:br>
            <a:rPr lang="ru-RU" sz="1800" b="1" dirty="0"/>
          </a:br>
          <a:r>
            <a:rPr lang="ru-RU" sz="1800" b="1" dirty="0"/>
            <a:t>(г. Новосибирск)</a:t>
          </a:r>
        </a:p>
      </dgm:t>
    </dgm:pt>
    <dgm:pt modelId="{A5D9CF94-5086-404B-BBDC-316ED1949B92}" type="parTrans" cxnId="{BE6A962E-3B40-466C-B4FA-CEF9A55AAA7E}">
      <dgm:prSet/>
      <dgm:spPr/>
      <dgm:t>
        <a:bodyPr/>
        <a:lstStyle/>
        <a:p>
          <a:endParaRPr lang="ru-RU"/>
        </a:p>
      </dgm:t>
    </dgm:pt>
    <dgm:pt modelId="{47FC4BD0-75DD-40F5-8F82-D3857075538B}" type="sibTrans" cxnId="{BE6A962E-3B40-466C-B4FA-CEF9A55AAA7E}">
      <dgm:prSet/>
      <dgm:spPr/>
      <dgm:t>
        <a:bodyPr/>
        <a:lstStyle/>
        <a:p>
          <a:endParaRPr lang="ru-RU"/>
        </a:p>
      </dgm:t>
    </dgm:pt>
    <dgm:pt modelId="{CA43622D-598E-447A-A4AB-423B8FA56CD9}">
      <dgm:prSet custT="1"/>
      <dgm:spPr/>
      <dgm:t>
        <a:bodyPr/>
        <a:lstStyle/>
        <a:p>
          <a:r>
            <a:rPr lang="ru-RU" sz="1800" b="1" dirty="0"/>
            <a:t>Уровень ОО (локальные акты)</a:t>
          </a:r>
        </a:p>
      </dgm:t>
    </dgm:pt>
    <dgm:pt modelId="{AE6EAF83-6CDF-4C87-9038-1C44389BB5B2}" type="parTrans" cxnId="{CF657626-7542-4032-9B96-39AC0898D062}">
      <dgm:prSet/>
      <dgm:spPr/>
      <dgm:t>
        <a:bodyPr/>
        <a:lstStyle/>
        <a:p>
          <a:endParaRPr lang="ru-RU"/>
        </a:p>
      </dgm:t>
    </dgm:pt>
    <dgm:pt modelId="{D9E07BBC-827B-4C61-AE9B-DD9F7DE7E5CC}" type="sibTrans" cxnId="{CF657626-7542-4032-9B96-39AC0898D062}">
      <dgm:prSet/>
      <dgm:spPr/>
      <dgm:t>
        <a:bodyPr/>
        <a:lstStyle/>
        <a:p>
          <a:endParaRPr lang="ru-RU"/>
        </a:p>
      </dgm:t>
    </dgm:pt>
    <dgm:pt modelId="{38054142-3E4D-4E74-B43E-D52EC64A550D}">
      <dgm:prSet/>
      <dgm:spPr/>
      <dgm:t>
        <a:bodyPr/>
        <a:lstStyle/>
        <a:p>
          <a:r>
            <a:rPr lang="ru-RU" dirty="0"/>
            <a:t>Циклограмма, расписание, график работы</a:t>
          </a:r>
        </a:p>
      </dgm:t>
    </dgm:pt>
    <dgm:pt modelId="{81F9E61D-6368-4A38-8EAC-E99D6706EA86}" type="parTrans" cxnId="{C8E2D7EA-8999-4D60-8408-64899560560D}">
      <dgm:prSet/>
      <dgm:spPr/>
      <dgm:t>
        <a:bodyPr/>
        <a:lstStyle/>
        <a:p>
          <a:endParaRPr lang="ru-RU"/>
        </a:p>
      </dgm:t>
    </dgm:pt>
    <dgm:pt modelId="{D3BD2655-1E94-4AEC-AE77-CE65C700C542}" type="sibTrans" cxnId="{C8E2D7EA-8999-4D60-8408-64899560560D}">
      <dgm:prSet/>
      <dgm:spPr/>
      <dgm:t>
        <a:bodyPr/>
        <a:lstStyle/>
        <a:p>
          <a:endParaRPr lang="ru-RU"/>
        </a:p>
      </dgm:t>
    </dgm:pt>
    <dgm:pt modelId="{5A9E94CE-58F6-4ACE-8578-EF5C74E6144B}">
      <dgm:prSet/>
      <dgm:spPr/>
      <dgm:t>
        <a:bodyPr/>
        <a:lstStyle/>
        <a:p>
          <a:r>
            <a:rPr lang="ru-RU"/>
            <a:t>Программы занятий, курсов</a:t>
          </a:r>
          <a:endParaRPr lang="ru-RU" dirty="0"/>
        </a:p>
      </dgm:t>
    </dgm:pt>
    <dgm:pt modelId="{D02693F3-6775-4A55-8A2B-0A575029DAF0}" type="parTrans" cxnId="{08DED106-A5E0-4C4D-9979-D4A458D6654E}">
      <dgm:prSet/>
      <dgm:spPr/>
      <dgm:t>
        <a:bodyPr/>
        <a:lstStyle/>
        <a:p>
          <a:endParaRPr lang="ru-RU"/>
        </a:p>
      </dgm:t>
    </dgm:pt>
    <dgm:pt modelId="{0A1984B8-51AC-4E0F-8CD6-DCB344158680}" type="sibTrans" cxnId="{08DED106-A5E0-4C4D-9979-D4A458D6654E}">
      <dgm:prSet/>
      <dgm:spPr/>
      <dgm:t>
        <a:bodyPr/>
        <a:lstStyle/>
        <a:p>
          <a:endParaRPr lang="ru-RU"/>
        </a:p>
      </dgm:t>
    </dgm:pt>
    <dgm:pt modelId="{DA7AF447-A411-45E2-A761-9C27279D2082}">
      <dgm:prSet/>
      <dgm:spPr/>
      <dgm:t>
        <a:bodyPr/>
        <a:lstStyle/>
        <a:p>
          <a:r>
            <a:rPr lang="ru-RU"/>
            <a:t>Альбом диагностических методик</a:t>
          </a:r>
          <a:endParaRPr lang="ru-RU" dirty="0"/>
        </a:p>
      </dgm:t>
    </dgm:pt>
    <dgm:pt modelId="{83613E81-037B-4D57-8E55-AF14505C2C30}" type="parTrans" cxnId="{D9FBEC01-ECF4-44A4-96E5-E3612AA8AF81}">
      <dgm:prSet/>
      <dgm:spPr/>
      <dgm:t>
        <a:bodyPr/>
        <a:lstStyle/>
        <a:p>
          <a:endParaRPr lang="ru-RU"/>
        </a:p>
      </dgm:t>
    </dgm:pt>
    <dgm:pt modelId="{EC03141B-C662-4253-A400-9198A3864865}" type="sibTrans" cxnId="{D9FBEC01-ECF4-44A4-96E5-E3612AA8AF81}">
      <dgm:prSet/>
      <dgm:spPr/>
      <dgm:t>
        <a:bodyPr/>
        <a:lstStyle/>
        <a:p>
          <a:endParaRPr lang="ru-RU"/>
        </a:p>
      </dgm:t>
    </dgm:pt>
    <dgm:pt modelId="{A434EA8D-DEBD-47EB-8E7F-120409A9D3F9}">
      <dgm:prSet/>
      <dgm:spPr/>
      <dgm:t>
        <a:bodyPr/>
        <a:lstStyle/>
        <a:p>
          <a:r>
            <a:rPr lang="ru-RU"/>
            <a:t>Аналитические справки и отчёты</a:t>
          </a:r>
          <a:endParaRPr lang="ru-RU" dirty="0"/>
        </a:p>
      </dgm:t>
    </dgm:pt>
    <dgm:pt modelId="{F1C398F7-2A68-472A-B042-32066BABAC97}" type="parTrans" cxnId="{1CD0B591-62E1-485A-A466-14509C295817}">
      <dgm:prSet/>
      <dgm:spPr/>
      <dgm:t>
        <a:bodyPr/>
        <a:lstStyle/>
        <a:p>
          <a:endParaRPr lang="ru-RU"/>
        </a:p>
      </dgm:t>
    </dgm:pt>
    <dgm:pt modelId="{DC8412F1-4394-464E-81A1-029DEE74BC22}" type="sibTrans" cxnId="{1CD0B591-62E1-485A-A466-14509C295817}">
      <dgm:prSet/>
      <dgm:spPr/>
      <dgm:t>
        <a:bodyPr/>
        <a:lstStyle/>
        <a:p>
          <a:endParaRPr lang="ru-RU"/>
        </a:p>
      </dgm:t>
    </dgm:pt>
    <dgm:pt modelId="{49457248-2479-49B9-A350-1C59FF74917E}">
      <dgm:prSet/>
      <dgm:spPr/>
      <dgm:t>
        <a:bodyPr/>
        <a:lstStyle/>
        <a:p>
          <a:r>
            <a:rPr lang="ru-RU"/>
            <a:t>Психолого-педагогические заключения</a:t>
          </a:r>
          <a:endParaRPr lang="ru-RU" dirty="0"/>
        </a:p>
      </dgm:t>
    </dgm:pt>
    <dgm:pt modelId="{9B758ACE-C8CD-4A9D-9E07-A07DD60934D2}" type="parTrans" cxnId="{CA1BADE7-6E60-4FD8-BCB9-089E08349451}">
      <dgm:prSet/>
      <dgm:spPr/>
      <dgm:t>
        <a:bodyPr/>
        <a:lstStyle/>
        <a:p>
          <a:endParaRPr lang="ru-RU"/>
        </a:p>
      </dgm:t>
    </dgm:pt>
    <dgm:pt modelId="{0FEDC2A2-A782-4578-AF20-9B26F6ABDE20}" type="sibTrans" cxnId="{CA1BADE7-6E60-4FD8-BCB9-089E08349451}">
      <dgm:prSet/>
      <dgm:spPr/>
      <dgm:t>
        <a:bodyPr/>
        <a:lstStyle/>
        <a:p>
          <a:endParaRPr lang="ru-RU"/>
        </a:p>
      </dgm:t>
    </dgm:pt>
    <dgm:pt modelId="{510D6AAD-67C1-4C3E-B068-CB0F5181CFD1}">
      <dgm:prSet/>
      <dgm:spPr/>
      <dgm:t>
        <a:bodyPr/>
        <a:lstStyle/>
        <a:p>
          <a:r>
            <a:rPr lang="ru-RU" dirty="0"/>
            <a:t>Протоколы консультаций, занятий, диагностик</a:t>
          </a:r>
        </a:p>
      </dgm:t>
    </dgm:pt>
    <dgm:pt modelId="{B51BA91C-54C0-4B3E-81D9-7F9924639BC1}" type="parTrans" cxnId="{9D2F8B5B-0CC3-442F-8D91-E804F9D2B8F4}">
      <dgm:prSet/>
      <dgm:spPr/>
      <dgm:t>
        <a:bodyPr/>
        <a:lstStyle/>
        <a:p>
          <a:endParaRPr lang="ru-RU"/>
        </a:p>
      </dgm:t>
    </dgm:pt>
    <dgm:pt modelId="{E29CF251-358F-4DEE-987B-438139AD1B5D}" type="sibTrans" cxnId="{9D2F8B5B-0CC3-442F-8D91-E804F9D2B8F4}">
      <dgm:prSet/>
      <dgm:spPr/>
      <dgm:t>
        <a:bodyPr/>
        <a:lstStyle/>
        <a:p>
          <a:endParaRPr lang="ru-RU"/>
        </a:p>
      </dgm:t>
    </dgm:pt>
    <dgm:pt modelId="{435AD60C-2222-4D5F-9F6E-2E60CB473EEC}" type="pres">
      <dgm:prSet presAssocID="{07CD8CB9-97F1-4906-A1AB-C6C19B2D3B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9B915E-F71A-4751-BC4E-7F1D6BAB23F0}" type="pres">
      <dgm:prSet presAssocID="{07CD8CB9-97F1-4906-A1AB-C6C19B2D3BD6}" presName="tSp" presStyleCnt="0"/>
      <dgm:spPr/>
    </dgm:pt>
    <dgm:pt modelId="{1587156F-D33F-45E3-98A2-079001E9A210}" type="pres">
      <dgm:prSet presAssocID="{07CD8CB9-97F1-4906-A1AB-C6C19B2D3BD6}" presName="bSp" presStyleCnt="0"/>
      <dgm:spPr/>
    </dgm:pt>
    <dgm:pt modelId="{A39998A5-F0C3-4B4A-9FD6-8F3A58334AB4}" type="pres">
      <dgm:prSet presAssocID="{07CD8CB9-97F1-4906-A1AB-C6C19B2D3BD6}" presName="process" presStyleCnt="0"/>
      <dgm:spPr/>
    </dgm:pt>
    <dgm:pt modelId="{5AF74A1A-80DA-4062-9625-DF9E120198EE}" type="pres">
      <dgm:prSet presAssocID="{B4EC6096-5C9F-4A9D-8D73-06BA623A5132}" presName="composite1" presStyleCnt="0"/>
      <dgm:spPr/>
    </dgm:pt>
    <dgm:pt modelId="{562BAA61-3867-4758-ADF8-3200A50D3D3B}" type="pres">
      <dgm:prSet presAssocID="{B4EC6096-5C9F-4A9D-8D73-06BA623A5132}" presName="dummyNode1" presStyleLbl="node1" presStyleIdx="0" presStyleCnt="3"/>
      <dgm:spPr/>
    </dgm:pt>
    <dgm:pt modelId="{1EEE1193-5E02-40F8-934C-F7BC01B9008A}" type="pres">
      <dgm:prSet presAssocID="{B4EC6096-5C9F-4A9D-8D73-06BA623A5132}" presName="childNode1" presStyleLbl="bgAcc1" presStyleIdx="0" presStyleCnt="3" custScaleX="150200" custScaleY="124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22FBA-06A7-40AB-8C0D-6E7C09C06656}" type="pres">
      <dgm:prSet presAssocID="{B4EC6096-5C9F-4A9D-8D73-06BA623A5132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3B0-BD92-46A2-9B7E-1690FD3D7F20}" type="pres">
      <dgm:prSet presAssocID="{B4EC6096-5C9F-4A9D-8D73-06BA623A5132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BD213-FB16-4D39-B333-E47312311335}" type="pres">
      <dgm:prSet presAssocID="{B4EC6096-5C9F-4A9D-8D73-06BA623A5132}" presName="connSite1" presStyleCnt="0"/>
      <dgm:spPr/>
    </dgm:pt>
    <dgm:pt modelId="{818BF5F8-5581-4DFB-AC21-9D10D92AC60A}" type="pres">
      <dgm:prSet presAssocID="{4349B817-2A85-4B9F-ABD6-E05BB5417CA3}" presName="Name9" presStyleLbl="sibTrans2D1" presStyleIdx="0" presStyleCnt="2"/>
      <dgm:spPr/>
      <dgm:t>
        <a:bodyPr/>
        <a:lstStyle/>
        <a:p>
          <a:endParaRPr lang="ru-RU"/>
        </a:p>
      </dgm:t>
    </dgm:pt>
    <dgm:pt modelId="{A4B23214-8912-4431-B9B4-B08D38DDB94B}" type="pres">
      <dgm:prSet presAssocID="{64794A5A-1A28-4F54-ADF4-299A6B27E5D2}" presName="composite2" presStyleCnt="0"/>
      <dgm:spPr/>
    </dgm:pt>
    <dgm:pt modelId="{A060E5D0-5DEF-4236-8662-796B153CB7F5}" type="pres">
      <dgm:prSet presAssocID="{64794A5A-1A28-4F54-ADF4-299A6B27E5D2}" presName="dummyNode2" presStyleLbl="node1" presStyleIdx="0" presStyleCnt="3"/>
      <dgm:spPr/>
    </dgm:pt>
    <dgm:pt modelId="{5382EDA6-D58F-446E-A523-0BBA5F870103}" type="pres">
      <dgm:prSet presAssocID="{64794A5A-1A28-4F54-ADF4-299A6B27E5D2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E4ECC-5373-4EF1-96A6-D98A1AB48099}" type="pres">
      <dgm:prSet presAssocID="{64794A5A-1A28-4F54-ADF4-299A6B27E5D2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E348C-F993-422E-9108-472FF574086B}" type="pres">
      <dgm:prSet presAssocID="{64794A5A-1A28-4F54-ADF4-299A6B27E5D2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4C8EBC-08AF-4611-AE31-810C1BFF2C84}" type="pres">
      <dgm:prSet presAssocID="{64794A5A-1A28-4F54-ADF4-299A6B27E5D2}" presName="connSite2" presStyleCnt="0"/>
      <dgm:spPr/>
    </dgm:pt>
    <dgm:pt modelId="{17899110-5973-4EA2-8F03-1546616E69A8}" type="pres">
      <dgm:prSet presAssocID="{7CE2C59E-6FC1-4C4E-B9B4-D027994BA616}" presName="Name18" presStyleLbl="sibTrans2D1" presStyleIdx="1" presStyleCnt="2"/>
      <dgm:spPr/>
      <dgm:t>
        <a:bodyPr/>
        <a:lstStyle/>
        <a:p>
          <a:endParaRPr lang="ru-RU"/>
        </a:p>
      </dgm:t>
    </dgm:pt>
    <dgm:pt modelId="{E82E5372-27A4-43F3-A8C5-822A8ED91E77}" type="pres">
      <dgm:prSet presAssocID="{8939F33C-84F4-4393-A92E-B5EE57836BC0}" presName="composite1" presStyleCnt="0"/>
      <dgm:spPr/>
    </dgm:pt>
    <dgm:pt modelId="{E4664624-6078-4486-94B3-BB376DED201C}" type="pres">
      <dgm:prSet presAssocID="{8939F33C-84F4-4393-A92E-B5EE57836BC0}" presName="dummyNode1" presStyleLbl="node1" presStyleIdx="1" presStyleCnt="3"/>
      <dgm:spPr/>
    </dgm:pt>
    <dgm:pt modelId="{26C332BB-5E98-4A85-A2D5-2AA6699F4FB0}" type="pres">
      <dgm:prSet presAssocID="{8939F33C-84F4-4393-A92E-B5EE57836BC0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E3574-8394-4EE2-9ED8-9E300258434E}" type="pres">
      <dgm:prSet presAssocID="{8939F33C-84F4-4393-A92E-B5EE57836BC0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BEE6C-1C70-49FF-BB0B-7C53F8727B5D}" type="pres">
      <dgm:prSet presAssocID="{8939F33C-84F4-4393-A92E-B5EE57836BC0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1B661-1BD1-4F5B-BDA8-37EA21063F31}" type="pres">
      <dgm:prSet presAssocID="{8939F33C-84F4-4393-A92E-B5EE57836BC0}" presName="connSite1" presStyleCnt="0"/>
      <dgm:spPr/>
    </dgm:pt>
  </dgm:ptLst>
  <dgm:cxnLst>
    <dgm:cxn modelId="{1CD0B591-62E1-485A-A466-14509C295817}" srcId="{64794A5A-1A28-4F54-ADF4-299A6B27E5D2}" destId="{A434EA8D-DEBD-47EB-8E7F-120409A9D3F9}" srcOrd="4" destOrd="0" parTransId="{F1C398F7-2A68-472A-B042-32066BABAC97}" sibTransId="{DC8412F1-4394-464E-81A1-029DEE74BC22}"/>
    <dgm:cxn modelId="{9EE9DD07-1742-40AD-945D-6368509D7BF8}" srcId="{07CD8CB9-97F1-4906-A1AB-C6C19B2D3BD6}" destId="{64794A5A-1A28-4F54-ADF4-299A6B27E5D2}" srcOrd="1" destOrd="0" parTransId="{E2F77FAD-4F2F-4F7C-9081-270FA3D91F53}" sibTransId="{7CE2C59E-6FC1-4C4E-B9B4-D027994BA616}"/>
    <dgm:cxn modelId="{CB8E8314-4192-40FC-9D66-DAA4FC2BA501}" type="presOf" srcId="{DA7AF447-A411-45E2-A761-9C27279D2082}" destId="{F97E4ECC-5373-4EF1-96A6-D98A1AB48099}" srcOrd="1" destOrd="3" presId="urn:microsoft.com/office/officeart/2005/8/layout/hProcess4"/>
    <dgm:cxn modelId="{108016B5-00CE-462B-A986-D2DD076496DA}" type="presOf" srcId="{3B3A7AC7-4EB6-43BA-ADA5-2C4AA147E78D}" destId="{1EEE1193-5E02-40F8-934C-F7BC01B9008A}" srcOrd="0" destOrd="0" presId="urn:microsoft.com/office/officeart/2005/8/layout/hProcess4"/>
    <dgm:cxn modelId="{AC8D3008-5895-4E25-91DC-0D0D014F4FDE}" srcId="{B4EC6096-5C9F-4A9D-8D73-06BA623A5132}" destId="{F0A42050-D0E7-4790-865D-0A88777CDDDB}" srcOrd="1" destOrd="0" parTransId="{E36B753B-C004-4FA8-AA99-E03ECB76BA4A}" sibTransId="{3E6E72C5-4799-4EA9-A902-30F73CB26911}"/>
    <dgm:cxn modelId="{9A6EC0D8-CE64-4495-964F-9E7B0C854C7F}" srcId="{B4EC6096-5C9F-4A9D-8D73-06BA623A5132}" destId="{3B3A7AC7-4EB6-43BA-ADA5-2C4AA147E78D}" srcOrd="0" destOrd="0" parTransId="{E3358974-F197-44A4-9A14-DB16EA7CCE79}" sibTransId="{7ED08E3E-4E80-4F93-A25F-88263739C86E}"/>
    <dgm:cxn modelId="{49C6B6A0-707C-48E1-8EF2-6586E192353D}" type="presOf" srcId="{DFB9A273-4007-4393-80F3-780F4EC3E137}" destId="{5382EDA6-D58F-446E-A523-0BBA5F870103}" srcOrd="0" destOrd="0" presId="urn:microsoft.com/office/officeart/2005/8/layout/hProcess4"/>
    <dgm:cxn modelId="{3DF0B745-6EB3-4CF3-A877-7D7F5FEA21FB}" type="presOf" srcId="{47596CE1-C47A-43D7-8831-9E4F760F8E1F}" destId="{1EEE1193-5E02-40F8-934C-F7BC01B9008A}" srcOrd="0" destOrd="3" presId="urn:microsoft.com/office/officeart/2005/8/layout/hProcess4"/>
    <dgm:cxn modelId="{9F5D14BF-4292-4B07-9B75-50BE0C18D7AC}" type="presOf" srcId="{878D4AD9-F174-40FC-A537-7E7396A057CB}" destId="{18C22FBA-06A7-40AB-8C0D-6E7C09C06656}" srcOrd="1" destOrd="2" presId="urn:microsoft.com/office/officeart/2005/8/layout/hProcess4"/>
    <dgm:cxn modelId="{CA1BADE7-6E60-4FD8-BCB9-089E08349451}" srcId="{8939F33C-84F4-4393-A92E-B5EE57836BC0}" destId="{49457248-2479-49B9-A350-1C59FF74917E}" srcOrd="1" destOrd="0" parTransId="{9B758ACE-C8CD-4A9D-9E07-A07DD60934D2}" sibTransId="{0FEDC2A2-A782-4578-AF20-9B26F6ABDE20}"/>
    <dgm:cxn modelId="{C61A5CE1-38ED-4086-9720-AE55FF0121F1}" type="presOf" srcId="{49457248-2479-49B9-A350-1C59FF74917E}" destId="{26C332BB-5E98-4A85-A2D5-2AA6699F4FB0}" srcOrd="0" destOrd="1" presId="urn:microsoft.com/office/officeart/2005/8/layout/hProcess4"/>
    <dgm:cxn modelId="{08DED106-A5E0-4C4D-9979-D4A458D6654E}" srcId="{64794A5A-1A28-4F54-ADF4-299A6B27E5D2}" destId="{5A9E94CE-58F6-4ACE-8578-EF5C74E6144B}" srcOrd="2" destOrd="0" parTransId="{D02693F3-6775-4A55-8A2B-0A575029DAF0}" sibTransId="{0A1984B8-51AC-4E0F-8CD6-DCB344158680}"/>
    <dgm:cxn modelId="{E0AB31C5-39F4-4378-A942-AAE3D02EAE95}" srcId="{64794A5A-1A28-4F54-ADF4-299A6B27E5D2}" destId="{DFB9A273-4007-4393-80F3-780F4EC3E137}" srcOrd="0" destOrd="0" parTransId="{B226844A-74DC-4D90-AFA0-CDA292DF5F00}" sibTransId="{59558C55-C44E-4B56-A8C6-A58288416626}"/>
    <dgm:cxn modelId="{740DBF8E-B0F5-47C6-BC18-F9A30B18CB6A}" srcId="{07CD8CB9-97F1-4906-A1AB-C6C19B2D3BD6}" destId="{8939F33C-84F4-4393-A92E-B5EE57836BC0}" srcOrd="2" destOrd="0" parTransId="{0B00EDD7-BBFC-4B60-B637-004E8551390A}" sibTransId="{9ABC0614-1827-424D-A21A-EEAADB7256F5}"/>
    <dgm:cxn modelId="{C7C6BA88-701A-4E67-BE27-74016747C280}" type="presOf" srcId="{47596CE1-C47A-43D7-8831-9E4F760F8E1F}" destId="{18C22FBA-06A7-40AB-8C0D-6E7C09C06656}" srcOrd="1" destOrd="3" presId="urn:microsoft.com/office/officeart/2005/8/layout/hProcess4"/>
    <dgm:cxn modelId="{5F71F730-85A4-462D-9350-CD2527CEF26C}" srcId="{8939F33C-84F4-4393-A92E-B5EE57836BC0}" destId="{C3836816-94DA-45B3-A1F4-DCBE9ED7F93A}" srcOrd="0" destOrd="0" parTransId="{C6B94E53-7421-4C7C-B2D3-0FA589D39945}" sibTransId="{E8DF599A-CA37-42F5-9973-A092D124ECD6}"/>
    <dgm:cxn modelId="{50562940-764B-43DD-98C6-37824D136E1C}" type="presOf" srcId="{C3836816-94DA-45B3-A1F4-DCBE9ED7F93A}" destId="{3DFE3574-8394-4EE2-9ED8-9E300258434E}" srcOrd="1" destOrd="0" presId="urn:microsoft.com/office/officeart/2005/8/layout/hProcess4"/>
    <dgm:cxn modelId="{0BFCA181-0215-46A1-B0CD-7874D14710DE}" type="presOf" srcId="{A434EA8D-DEBD-47EB-8E7F-120409A9D3F9}" destId="{5382EDA6-D58F-446E-A523-0BBA5F870103}" srcOrd="0" destOrd="4" presId="urn:microsoft.com/office/officeart/2005/8/layout/hProcess4"/>
    <dgm:cxn modelId="{5A0AD0D0-7BBB-4EDC-8F7F-D595C4F22EC5}" type="presOf" srcId="{510D6AAD-67C1-4C3E-B068-CB0F5181CFD1}" destId="{3DFE3574-8394-4EE2-9ED8-9E300258434E}" srcOrd="1" destOrd="2" presId="urn:microsoft.com/office/officeart/2005/8/layout/hProcess4"/>
    <dgm:cxn modelId="{2C23BE54-9741-402B-AB33-4D10E915F2FD}" type="presOf" srcId="{878D4AD9-F174-40FC-A537-7E7396A057CB}" destId="{1EEE1193-5E02-40F8-934C-F7BC01B9008A}" srcOrd="0" destOrd="2" presId="urn:microsoft.com/office/officeart/2005/8/layout/hProcess4"/>
    <dgm:cxn modelId="{748AFB13-FB13-4945-9B1A-AC25C6AAB492}" type="presOf" srcId="{38054142-3E4D-4E74-B43E-D52EC64A550D}" destId="{F97E4ECC-5373-4EF1-96A6-D98A1AB48099}" srcOrd="1" destOrd="1" presId="urn:microsoft.com/office/officeart/2005/8/layout/hProcess4"/>
    <dgm:cxn modelId="{B0706AE4-F390-41D8-A58A-B3E255CAF4D8}" type="presOf" srcId="{07CD8CB9-97F1-4906-A1AB-C6C19B2D3BD6}" destId="{435AD60C-2222-4D5F-9F6E-2E60CB473EEC}" srcOrd="0" destOrd="0" presId="urn:microsoft.com/office/officeart/2005/8/layout/hProcess4"/>
    <dgm:cxn modelId="{EE17B16E-9B72-456F-B2B4-F73E18058268}" type="presOf" srcId="{CA43622D-598E-447A-A4AB-423B8FA56CD9}" destId="{18C22FBA-06A7-40AB-8C0D-6E7C09C06656}" srcOrd="1" destOrd="4" presId="urn:microsoft.com/office/officeart/2005/8/layout/hProcess4"/>
    <dgm:cxn modelId="{9BCDAFA0-F376-4076-B786-F7A525CACCB0}" type="presOf" srcId="{7CE2C59E-6FC1-4C4E-B9B4-D027994BA616}" destId="{17899110-5973-4EA2-8F03-1546616E69A8}" srcOrd="0" destOrd="0" presId="urn:microsoft.com/office/officeart/2005/8/layout/hProcess4"/>
    <dgm:cxn modelId="{D227F4A5-ADE8-4BA8-8E64-C776F3F1F2CC}" type="presOf" srcId="{5A9E94CE-58F6-4ACE-8578-EF5C74E6144B}" destId="{F97E4ECC-5373-4EF1-96A6-D98A1AB48099}" srcOrd="1" destOrd="2" presId="urn:microsoft.com/office/officeart/2005/8/layout/hProcess4"/>
    <dgm:cxn modelId="{29746266-053E-40C9-A55B-0D7CCF67D8F6}" type="presOf" srcId="{49457248-2479-49B9-A350-1C59FF74917E}" destId="{3DFE3574-8394-4EE2-9ED8-9E300258434E}" srcOrd="1" destOrd="1" presId="urn:microsoft.com/office/officeart/2005/8/layout/hProcess4"/>
    <dgm:cxn modelId="{C8E2D7EA-8999-4D60-8408-64899560560D}" srcId="{64794A5A-1A28-4F54-ADF4-299A6B27E5D2}" destId="{38054142-3E4D-4E74-B43E-D52EC64A550D}" srcOrd="1" destOrd="0" parTransId="{81F9E61D-6368-4A38-8EAC-E99D6706EA86}" sibTransId="{D3BD2655-1E94-4AEC-AE77-CE65C700C542}"/>
    <dgm:cxn modelId="{DE64E3BA-0C87-49FA-B869-C0E15CFE80FC}" type="presOf" srcId="{3B3A7AC7-4EB6-43BA-ADA5-2C4AA147E78D}" destId="{18C22FBA-06A7-40AB-8C0D-6E7C09C06656}" srcOrd="1" destOrd="0" presId="urn:microsoft.com/office/officeart/2005/8/layout/hProcess4"/>
    <dgm:cxn modelId="{72B36442-826E-4240-A068-AB17189FF363}" srcId="{07CD8CB9-97F1-4906-A1AB-C6C19B2D3BD6}" destId="{B4EC6096-5C9F-4A9D-8D73-06BA623A5132}" srcOrd="0" destOrd="0" parTransId="{7E500B2F-E203-4843-B0BF-8F170014A268}" sibTransId="{4349B817-2A85-4B9F-ABD6-E05BB5417CA3}"/>
    <dgm:cxn modelId="{6E43E85F-9CD4-4CD3-9FEF-6BFCD9AAFFF0}" type="presOf" srcId="{5A9E94CE-58F6-4ACE-8578-EF5C74E6144B}" destId="{5382EDA6-D58F-446E-A523-0BBA5F870103}" srcOrd="0" destOrd="2" presId="urn:microsoft.com/office/officeart/2005/8/layout/hProcess4"/>
    <dgm:cxn modelId="{8B9AA7EC-C5A6-4014-9705-202DC75E9668}" type="presOf" srcId="{64794A5A-1A28-4F54-ADF4-299A6B27E5D2}" destId="{066E348C-F993-422E-9108-472FF574086B}" srcOrd="0" destOrd="0" presId="urn:microsoft.com/office/officeart/2005/8/layout/hProcess4"/>
    <dgm:cxn modelId="{0F14636E-E0F4-4F31-AD60-BE66835AA98F}" type="presOf" srcId="{B4EC6096-5C9F-4A9D-8D73-06BA623A5132}" destId="{E7EAB3B0-BD92-46A2-9B7E-1690FD3D7F20}" srcOrd="0" destOrd="0" presId="urn:microsoft.com/office/officeart/2005/8/layout/hProcess4"/>
    <dgm:cxn modelId="{DA2049D1-0F62-4D78-A08B-C0BD01237859}" type="presOf" srcId="{F0A42050-D0E7-4790-865D-0A88777CDDDB}" destId="{18C22FBA-06A7-40AB-8C0D-6E7C09C06656}" srcOrd="1" destOrd="1" presId="urn:microsoft.com/office/officeart/2005/8/layout/hProcess4"/>
    <dgm:cxn modelId="{9D2F8B5B-0CC3-442F-8D91-E804F9D2B8F4}" srcId="{8939F33C-84F4-4393-A92E-B5EE57836BC0}" destId="{510D6AAD-67C1-4C3E-B068-CB0F5181CFD1}" srcOrd="2" destOrd="0" parTransId="{B51BA91C-54C0-4B3E-81D9-7F9924639BC1}" sibTransId="{E29CF251-358F-4DEE-987B-438139AD1B5D}"/>
    <dgm:cxn modelId="{85F9CEF2-2B22-4FE4-B204-75E3963FF9CE}" type="presOf" srcId="{CA43622D-598E-447A-A4AB-423B8FA56CD9}" destId="{1EEE1193-5E02-40F8-934C-F7BC01B9008A}" srcOrd="0" destOrd="4" presId="urn:microsoft.com/office/officeart/2005/8/layout/hProcess4"/>
    <dgm:cxn modelId="{A4B703F3-7CD8-4269-82D8-C233FEAEDA14}" type="presOf" srcId="{8939F33C-84F4-4393-A92E-B5EE57836BC0}" destId="{898BEE6C-1C70-49FF-BB0B-7C53F8727B5D}" srcOrd="0" destOrd="0" presId="urn:microsoft.com/office/officeart/2005/8/layout/hProcess4"/>
    <dgm:cxn modelId="{68C6AD63-229F-46AC-8E87-A2834B4F02D1}" type="presOf" srcId="{A434EA8D-DEBD-47EB-8E7F-120409A9D3F9}" destId="{F97E4ECC-5373-4EF1-96A6-D98A1AB48099}" srcOrd="1" destOrd="4" presId="urn:microsoft.com/office/officeart/2005/8/layout/hProcess4"/>
    <dgm:cxn modelId="{A52AF9C5-E491-4E62-85AE-57D9D5865FB0}" type="presOf" srcId="{DFB9A273-4007-4393-80F3-780F4EC3E137}" destId="{F97E4ECC-5373-4EF1-96A6-D98A1AB48099}" srcOrd="1" destOrd="0" presId="urn:microsoft.com/office/officeart/2005/8/layout/hProcess4"/>
    <dgm:cxn modelId="{DBF135C7-C809-49EA-96BE-9BAC277BB026}" type="presOf" srcId="{4349B817-2A85-4B9F-ABD6-E05BB5417CA3}" destId="{818BF5F8-5581-4DFB-AC21-9D10D92AC60A}" srcOrd="0" destOrd="0" presId="urn:microsoft.com/office/officeart/2005/8/layout/hProcess4"/>
    <dgm:cxn modelId="{D9FBEC01-ECF4-44A4-96E5-E3612AA8AF81}" srcId="{64794A5A-1A28-4F54-ADF4-299A6B27E5D2}" destId="{DA7AF447-A411-45E2-A761-9C27279D2082}" srcOrd="3" destOrd="0" parTransId="{83613E81-037B-4D57-8E55-AF14505C2C30}" sibTransId="{EC03141B-C662-4253-A400-9198A3864865}"/>
    <dgm:cxn modelId="{CF657626-7542-4032-9B96-39AC0898D062}" srcId="{B4EC6096-5C9F-4A9D-8D73-06BA623A5132}" destId="{CA43622D-598E-447A-A4AB-423B8FA56CD9}" srcOrd="4" destOrd="0" parTransId="{AE6EAF83-6CDF-4C87-9038-1C44389BB5B2}" sibTransId="{D9E07BBC-827B-4C61-AE9B-DD9F7DE7E5CC}"/>
    <dgm:cxn modelId="{109D1E83-52C3-49F0-AFEA-6D98F24B5B42}" type="presOf" srcId="{38054142-3E4D-4E74-B43E-D52EC64A550D}" destId="{5382EDA6-D58F-446E-A523-0BBA5F870103}" srcOrd="0" destOrd="1" presId="urn:microsoft.com/office/officeart/2005/8/layout/hProcess4"/>
    <dgm:cxn modelId="{97940777-5EEB-4442-8A06-9285FAEA3398}" type="presOf" srcId="{510D6AAD-67C1-4C3E-B068-CB0F5181CFD1}" destId="{26C332BB-5E98-4A85-A2D5-2AA6699F4FB0}" srcOrd="0" destOrd="2" presId="urn:microsoft.com/office/officeart/2005/8/layout/hProcess4"/>
    <dgm:cxn modelId="{6D375428-1289-4246-B898-55936AA809AA}" type="presOf" srcId="{F0A42050-D0E7-4790-865D-0A88777CDDDB}" destId="{1EEE1193-5E02-40F8-934C-F7BC01B9008A}" srcOrd="0" destOrd="1" presId="urn:microsoft.com/office/officeart/2005/8/layout/hProcess4"/>
    <dgm:cxn modelId="{BE6A962E-3B40-466C-B4FA-CEF9A55AAA7E}" srcId="{B4EC6096-5C9F-4A9D-8D73-06BA623A5132}" destId="{47596CE1-C47A-43D7-8831-9E4F760F8E1F}" srcOrd="3" destOrd="0" parTransId="{A5D9CF94-5086-404B-BBDC-316ED1949B92}" sibTransId="{47FC4BD0-75DD-40F5-8F82-D3857075538B}"/>
    <dgm:cxn modelId="{E23CB558-9101-4719-A385-36411396DA65}" srcId="{B4EC6096-5C9F-4A9D-8D73-06BA623A5132}" destId="{878D4AD9-F174-40FC-A537-7E7396A057CB}" srcOrd="2" destOrd="0" parTransId="{74294E4E-4A95-46BE-AEDB-83C187AFBDAA}" sibTransId="{AEF4A465-3ED6-4A8F-ADD7-39DABC2A3C27}"/>
    <dgm:cxn modelId="{8875DE04-C42D-4BF1-BBCA-14809F45C0D8}" type="presOf" srcId="{C3836816-94DA-45B3-A1F4-DCBE9ED7F93A}" destId="{26C332BB-5E98-4A85-A2D5-2AA6699F4FB0}" srcOrd="0" destOrd="0" presId="urn:microsoft.com/office/officeart/2005/8/layout/hProcess4"/>
    <dgm:cxn modelId="{1DB9198F-7601-409C-9EB4-03F621CB071D}" type="presOf" srcId="{DA7AF447-A411-45E2-A761-9C27279D2082}" destId="{5382EDA6-D58F-446E-A523-0BBA5F870103}" srcOrd="0" destOrd="3" presId="urn:microsoft.com/office/officeart/2005/8/layout/hProcess4"/>
    <dgm:cxn modelId="{1CEAEDDE-DF37-4D37-87BB-A99960712098}" type="presParOf" srcId="{435AD60C-2222-4D5F-9F6E-2E60CB473EEC}" destId="{FE9B915E-F71A-4751-BC4E-7F1D6BAB23F0}" srcOrd="0" destOrd="0" presId="urn:microsoft.com/office/officeart/2005/8/layout/hProcess4"/>
    <dgm:cxn modelId="{C83D417A-0CCC-4008-9958-BA9A2B797D50}" type="presParOf" srcId="{435AD60C-2222-4D5F-9F6E-2E60CB473EEC}" destId="{1587156F-D33F-45E3-98A2-079001E9A210}" srcOrd="1" destOrd="0" presId="urn:microsoft.com/office/officeart/2005/8/layout/hProcess4"/>
    <dgm:cxn modelId="{6D04C860-EE51-458F-A87C-91EBF9C4B5AA}" type="presParOf" srcId="{435AD60C-2222-4D5F-9F6E-2E60CB473EEC}" destId="{A39998A5-F0C3-4B4A-9FD6-8F3A58334AB4}" srcOrd="2" destOrd="0" presId="urn:microsoft.com/office/officeart/2005/8/layout/hProcess4"/>
    <dgm:cxn modelId="{03EA3D93-3CE4-49F8-B1F1-BC31CEE6D30C}" type="presParOf" srcId="{A39998A5-F0C3-4B4A-9FD6-8F3A58334AB4}" destId="{5AF74A1A-80DA-4062-9625-DF9E120198EE}" srcOrd="0" destOrd="0" presId="urn:microsoft.com/office/officeart/2005/8/layout/hProcess4"/>
    <dgm:cxn modelId="{CEE90647-A46B-4D74-9E20-237B1336B5DF}" type="presParOf" srcId="{5AF74A1A-80DA-4062-9625-DF9E120198EE}" destId="{562BAA61-3867-4758-ADF8-3200A50D3D3B}" srcOrd="0" destOrd="0" presId="urn:microsoft.com/office/officeart/2005/8/layout/hProcess4"/>
    <dgm:cxn modelId="{81102F05-127E-449A-88C8-FD9F63BF7571}" type="presParOf" srcId="{5AF74A1A-80DA-4062-9625-DF9E120198EE}" destId="{1EEE1193-5E02-40F8-934C-F7BC01B9008A}" srcOrd="1" destOrd="0" presId="urn:microsoft.com/office/officeart/2005/8/layout/hProcess4"/>
    <dgm:cxn modelId="{DE598F10-DEDA-43AF-88AB-7D4746D9CDA6}" type="presParOf" srcId="{5AF74A1A-80DA-4062-9625-DF9E120198EE}" destId="{18C22FBA-06A7-40AB-8C0D-6E7C09C06656}" srcOrd="2" destOrd="0" presId="urn:microsoft.com/office/officeart/2005/8/layout/hProcess4"/>
    <dgm:cxn modelId="{FB102C31-7788-4F87-964D-2DA0CAD37BBD}" type="presParOf" srcId="{5AF74A1A-80DA-4062-9625-DF9E120198EE}" destId="{E7EAB3B0-BD92-46A2-9B7E-1690FD3D7F20}" srcOrd="3" destOrd="0" presId="urn:microsoft.com/office/officeart/2005/8/layout/hProcess4"/>
    <dgm:cxn modelId="{E6D33F48-E0F5-4D1C-A563-935A8B0E9EBB}" type="presParOf" srcId="{5AF74A1A-80DA-4062-9625-DF9E120198EE}" destId="{D89BD213-FB16-4D39-B333-E47312311335}" srcOrd="4" destOrd="0" presId="urn:microsoft.com/office/officeart/2005/8/layout/hProcess4"/>
    <dgm:cxn modelId="{208D1D9D-90EC-4BEE-8BD4-CF3949851653}" type="presParOf" srcId="{A39998A5-F0C3-4B4A-9FD6-8F3A58334AB4}" destId="{818BF5F8-5581-4DFB-AC21-9D10D92AC60A}" srcOrd="1" destOrd="0" presId="urn:microsoft.com/office/officeart/2005/8/layout/hProcess4"/>
    <dgm:cxn modelId="{D0818AC5-6DF6-4450-970A-413BEE9C0E7F}" type="presParOf" srcId="{A39998A5-F0C3-4B4A-9FD6-8F3A58334AB4}" destId="{A4B23214-8912-4431-B9B4-B08D38DDB94B}" srcOrd="2" destOrd="0" presId="urn:microsoft.com/office/officeart/2005/8/layout/hProcess4"/>
    <dgm:cxn modelId="{E864C3AC-3E05-4D90-BD2C-4A69A94EA34C}" type="presParOf" srcId="{A4B23214-8912-4431-B9B4-B08D38DDB94B}" destId="{A060E5D0-5DEF-4236-8662-796B153CB7F5}" srcOrd="0" destOrd="0" presId="urn:microsoft.com/office/officeart/2005/8/layout/hProcess4"/>
    <dgm:cxn modelId="{1DD9BBCB-48AB-44FE-9606-9CB7F5119FB3}" type="presParOf" srcId="{A4B23214-8912-4431-B9B4-B08D38DDB94B}" destId="{5382EDA6-D58F-446E-A523-0BBA5F870103}" srcOrd="1" destOrd="0" presId="urn:microsoft.com/office/officeart/2005/8/layout/hProcess4"/>
    <dgm:cxn modelId="{E44FFFD8-E62A-4BD1-A2D4-4760A57E7BEC}" type="presParOf" srcId="{A4B23214-8912-4431-B9B4-B08D38DDB94B}" destId="{F97E4ECC-5373-4EF1-96A6-D98A1AB48099}" srcOrd="2" destOrd="0" presId="urn:microsoft.com/office/officeart/2005/8/layout/hProcess4"/>
    <dgm:cxn modelId="{DF918F6C-344E-4D7B-87F8-2299460FF92A}" type="presParOf" srcId="{A4B23214-8912-4431-B9B4-B08D38DDB94B}" destId="{066E348C-F993-422E-9108-472FF574086B}" srcOrd="3" destOrd="0" presId="urn:microsoft.com/office/officeart/2005/8/layout/hProcess4"/>
    <dgm:cxn modelId="{5B3819D5-692B-4B29-B03B-EAC306C40158}" type="presParOf" srcId="{A4B23214-8912-4431-B9B4-B08D38DDB94B}" destId="{FE4C8EBC-08AF-4611-AE31-810C1BFF2C84}" srcOrd="4" destOrd="0" presId="urn:microsoft.com/office/officeart/2005/8/layout/hProcess4"/>
    <dgm:cxn modelId="{742BDCD5-58F9-40E3-BB2A-C0AD559ECF7A}" type="presParOf" srcId="{A39998A5-F0C3-4B4A-9FD6-8F3A58334AB4}" destId="{17899110-5973-4EA2-8F03-1546616E69A8}" srcOrd="3" destOrd="0" presId="urn:microsoft.com/office/officeart/2005/8/layout/hProcess4"/>
    <dgm:cxn modelId="{2AF7CB25-8CD2-46C6-BA7F-84EE27ECD0AE}" type="presParOf" srcId="{A39998A5-F0C3-4B4A-9FD6-8F3A58334AB4}" destId="{E82E5372-27A4-43F3-A8C5-822A8ED91E77}" srcOrd="4" destOrd="0" presId="urn:microsoft.com/office/officeart/2005/8/layout/hProcess4"/>
    <dgm:cxn modelId="{FB64C440-EDDD-4B79-A266-81E82C1287F7}" type="presParOf" srcId="{E82E5372-27A4-43F3-A8C5-822A8ED91E77}" destId="{E4664624-6078-4486-94B3-BB376DED201C}" srcOrd="0" destOrd="0" presId="urn:microsoft.com/office/officeart/2005/8/layout/hProcess4"/>
    <dgm:cxn modelId="{11C7A3DC-9EE5-434D-B336-73101C555CEA}" type="presParOf" srcId="{E82E5372-27A4-43F3-A8C5-822A8ED91E77}" destId="{26C332BB-5E98-4A85-A2D5-2AA6699F4FB0}" srcOrd="1" destOrd="0" presId="urn:microsoft.com/office/officeart/2005/8/layout/hProcess4"/>
    <dgm:cxn modelId="{41A201E4-372E-4558-8983-4A9D402AF3C6}" type="presParOf" srcId="{E82E5372-27A4-43F3-A8C5-822A8ED91E77}" destId="{3DFE3574-8394-4EE2-9ED8-9E300258434E}" srcOrd="2" destOrd="0" presId="urn:microsoft.com/office/officeart/2005/8/layout/hProcess4"/>
    <dgm:cxn modelId="{95DBF443-9665-4E5F-A4F2-E82D335D716F}" type="presParOf" srcId="{E82E5372-27A4-43F3-A8C5-822A8ED91E77}" destId="{898BEE6C-1C70-49FF-BB0B-7C53F8727B5D}" srcOrd="3" destOrd="0" presId="urn:microsoft.com/office/officeart/2005/8/layout/hProcess4"/>
    <dgm:cxn modelId="{57A6D380-55BE-4102-814A-FB997C41789B}" type="presParOf" srcId="{E82E5372-27A4-43F3-A8C5-822A8ED91E77}" destId="{C8D1B661-1BD1-4F5B-BDA8-37EA21063F3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389B8E-784B-4DB7-894D-32AE709D9DAD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549B757-81E7-4C6C-8EDF-1F3355A7EA91}">
      <dgm:prSet phldrT="[Текст]"/>
      <dgm:spPr/>
      <dgm:t>
        <a:bodyPr/>
        <a:lstStyle/>
        <a:p>
          <a:pPr algn="l"/>
          <a:r>
            <a:rPr lang="ru-RU" dirty="0"/>
            <a:t>Уровень ОО</a:t>
          </a:r>
        </a:p>
      </dgm:t>
    </dgm:pt>
    <dgm:pt modelId="{AAC22DF9-C360-4598-BF80-4301BC5AC220}" type="parTrans" cxnId="{56818B91-4AB8-4CCE-9BE3-E9D722FE27E7}">
      <dgm:prSet/>
      <dgm:spPr/>
      <dgm:t>
        <a:bodyPr/>
        <a:lstStyle/>
        <a:p>
          <a:pPr algn="l"/>
          <a:endParaRPr lang="ru-RU"/>
        </a:p>
      </dgm:t>
    </dgm:pt>
    <dgm:pt modelId="{46AE78BD-E427-448B-B01D-7E475A7936CE}" type="sibTrans" cxnId="{56818B91-4AB8-4CCE-9BE3-E9D722FE27E7}">
      <dgm:prSet/>
      <dgm:spPr/>
      <dgm:t>
        <a:bodyPr/>
        <a:lstStyle/>
        <a:p>
          <a:pPr algn="l"/>
          <a:endParaRPr lang="ru-RU"/>
        </a:p>
      </dgm:t>
    </dgm:pt>
    <dgm:pt modelId="{D1D24B56-8549-4FB0-8EB9-A69E04B3867B}">
      <dgm:prSet phldrT="[Текст]"/>
      <dgm:spPr/>
      <dgm:t>
        <a:bodyPr/>
        <a:lstStyle/>
        <a:p>
          <a:pPr algn="l"/>
          <a:r>
            <a:rPr lang="ru-RU" dirty="0"/>
            <a:t>Муниципальный</a:t>
          </a:r>
          <a:r>
            <a:rPr lang="ru-RU" baseline="0" dirty="0"/>
            <a:t> уровень</a:t>
          </a:r>
          <a:endParaRPr lang="ru-RU" dirty="0"/>
        </a:p>
      </dgm:t>
    </dgm:pt>
    <dgm:pt modelId="{DE7033EB-4F9A-44D1-9F09-71A6AE2B0987}" type="parTrans" cxnId="{0877F059-6A42-44D3-8623-13381529AE8F}">
      <dgm:prSet/>
      <dgm:spPr/>
      <dgm:t>
        <a:bodyPr/>
        <a:lstStyle/>
        <a:p>
          <a:pPr algn="l"/>
          <a:endParaRPr lang="ru-RU"/>
        </a:p>
      </dgm:t>
    </dgm:pt>
    <dgm:pt modelId="{63F114FD-B1AB-4155-A3F1-8385C202F37F}" type="sibTrans" cxnId="{0877F059-6A42-44D3-8623-13381529AE8F}">
      <dgm:prSet/>
      <dgm:spPr/>
      <dgm:t>
        <a:bodyPr/>
        <a:lstStyle/>
        <a:p>
          <a:pPr algn="l"/>
          <a:endParaRPr lang="ru-RU"/>
        </a:p>
      </dgm:t>
    </dgm:pt>
    <dgm:pt modelId="{0EA95D10-63F8-4734-BD18-C0FFFCA2C83B}">
      <dgm:prSet phldrT="[Текст]"/>
      <dgm:spPr/>
      <dgm:t>
        <a:bodyPr/>
        <a:lstStyle/>
        <a:p>
          <a:pPr algn="l"/>
          <a:r>
            <a:rPr lang="ru-RU" dirty="0"/>
            <a:t>Федеральный уровень </a:t>
          </a:r>
        </a:p>
      </dgm:t>
    </dgm:pt>
    <dgm:pt modelId="{DEBC7145-E1CA-4009-8435-FCD2EBF4F9D1}" type="parTrans" cxnId="{058A4C21-264C-4AA6-8DD1-5085197C5E39}">
      <dgm:prSet/>
      <dgm:spPr/>
      <dgm:t>
        <a:bodyPr/>
        <a:lstStyle/>
        <a:p>
          <a:pPr algn="l"/>
          <a:endParaRPr lang="ru-RU"/>
        </a:p>
      </dgm:t>
    </dgm:pt>
    <dgm:pt modelId="{AE8F44CD-FE80-499B-9DBA-1B9D62342F87}" type="sibTrans" cxnId="{058A4C21-264C-4AA6-8DD1-5085197C5E39}">
      <dgm:prSet/>
      <dgm:spPr/>
      <dgm:t>
        <a:bodyPr/>
        <a:lstStyle/>
        <a:p>
          <a:pPr algn="l"/>
          <a:endParaRPr lang="ru-RU"/>
        </a:p>
      </dgm:t>
    </dgm:pt>
    <dgm:pt modelId="{3425CE99-6AF2-45A2-AA4A-5A1F68339176}">
      <dgm:prSet/>
      <dgm:spPr/>
      <dgm:t>
        <a:bodyPr/>
        <a:lstStyle/>
        <a:p>
          <a:pPr algn="l"/>
          <a:r>
            <a:rPr lang="ru-RU" dirty="0"/>
            <a:t>Региональный уровень</a:t>
          </a:r>
        </a:p>
      </dgm:t>
    </dgm:pt>
    <dgm:pt modelId="{430DB93E-EAAB-4991-B745-5E6851E04062}" type="parTrans" cxnId="{582A6E37-6FB9-4E61-93C8-3B8CA8222EF6}">
      <dgm:prSet/>
      <dgm:spPr/>
      <dgm:t>
        <a:bodyPr/>
        <a:lstStyle/>
        <a:p>
          <a:pPr algn="l"/>
          <a:endParaRPr lang="ru-RU"/>
        </a:p>
      </dgm:t>
    </dgm:pt>
    <dgm:pt modelId="{B27366A2-50E1-4130-AD02-0B4F6105DDA7}" type="sibTrans" cxnId="{582A6E37-6FB9-4E61-93C8-3B8CA8222EF6}">
      <dgm:prSet/>
      <dgm:spPr/>
      <dgm:t>
        <a:bodyPr/>
        <a:lstStyle/>
        <a:p>
          <a:pPr algn="l"/>
          <a:endParaRPr lang="ru-RU"/>
        </a:p>
      </dgm:t>
    </dgm:pt>
    <dgm:pt modelId="{7034F132-2446-4ABB-A227-C73C3D2E9241}" type="pres">
      <dgm:prSet presAssocID="{6F389B8E-784B-4DB7-894D-32AE709D9DA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86B69B4-9E47-44CC-A13C-3FDA420F7361}" type="pres">
      <dgm:prSet presAssocID="{3549B757-81E7-4C6C-8EDF-1F3355A7EA91}" presName="composite" presStyleCnt="0"/>
      <dgm:spPr/>
    </dgm:pt>
    <dgm:pt modelId="{B3731024-6879-44E0-8B71-ABD5357F6C52}" type="pres">
      <dgm:prSet presAssocID="{3549B757-81E7-4C6C-8EDF-1F3355A7EA91}" presName="LShape" presStyleLbl="alignNode1" presStyleIdx="0" presStyleCnt="7"/>
      <dgm:spPr/>
    </dgm:pt>
    <dgm:pt modelId="{917FF6BB-BBE1-46D9-B1C3-189844F31D38}" type="pres">
      <dgm:prSet presAssocID="{3549B757-81E7-4C6C-8EDF-1F3355A7EA9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1C9F5-2F5D-4BB6-A2DE-3B06070C47AB}" type="pres">
      <dgm:prSet presAssocID="{3549B757-81E7-4C6C-8EDF-1F3355A7EA91}" presName="Triangle" presStyleLbl="alignNode1" presStyleIdx="1" presStyleCnt="7"/>
      <dgm:spPr/>
    </dgm:pt>
    <dgm:pt modelId="{99865CCD-8A7F-48A8-B675-774AD239B5B7}" type="pres">
      <dgm:prSet presAssocID="{46AE78BD-E427-448B-B01D-7E475A7936CE}" presName="sibTrans" presStyleCnt="0"/>
      <dgm:spPr/>
    </dgm:pt>
    <dgm:pt modelId="{AE86B123-F287-4840-AE3C-CA29C4E769DF}" type="pres">
      <dgm:prSet presAssocID="{46AE78BD-E427-448B-B01D-7E475A7936CE}" presName="space" presStyleCnt="0"/>
      <dgm:spPr/>
    </dgm:pt>
    <dgm:pt modelId="{952166F0-39F8-4D3B-AD89-83B86AEA1402}" type="pres">
      <dgm:prSet presAssocID="{D1D24B56-8549-4FB0-8EB9-A69E04B3867B}" presName="composite" presStyleCnt="0"/>
      <dgm:spPr/>
    </dgm:pt>
    <dgm:pt modelId="{CC3ECD92-38F6-4587-B817-7427C2BD8C83}" type="pres">
      <dgm:prSet presAssocID="{D1D24B56-8549-4FB0-8EB9-A69E04B3867B}" presName="LShape" presStyleLbl="alignNode1" presStyleIdx="2" presStyleCnt="7"/>
      <dgm:spPr/>
    </dgm:pt>
    <dgm:pt modelId="{506BD1A6-0709-499E-BFD1-CB1CCD7CB153}" type="pres">
      <dgm:prSet presAssocID="{D1D24B56-8549-4FB0-8EB9-A69E04B3867B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B078E0-E305-4848-B06B-8F224C6E1457}" type="pres">
      <dgm:prSet presAssocID="{D1D24B56-8549-4FB0-8EB9-A69E04B3867B}" presName="Triangle" presStyleLbl="alignNode1" presStyleIdx="3" presStyleCnt="7"/>
      <dgm:spPr/>
    </dgm:pt>
    <dgm:pt modelId="{60EADDC8-85BC-4046-85B4-491BDB1F49AF}" type="pres">
      <dgm:prSet presAssocID="{63F114FD-B1AB-4155-A3F1-8385C202F37F}" presName="sibTrans" presStyleCnt="0"/>
      <dgm:spPr/>
    </dgm:pt>
    <dgm:pt modelId="{8C8CE215-5206-4AF3-B8A8-E3EC18F96232}" type="pres">
      <dgm:prSet presAssocID="{63F114FD-B1AB-4155-A3F1-8385C202F37F}" presName="space" presStyleCnt="0"/>
      <dgm:spPr/>
    </dgm:pt>
    <dgm:pt modelId="{EB4889CB-6E2F-4412-AD20-83852110B0CF}" type="pres">
      <dgm:prSet presAssocID="{3425CE99-6AF2-45A2-AA4A-5A1F68339176}" presName="composite" presStyleCnt="0"/>
      <dgm:spPr/>
    </dgm:pt>
    <dgm:pt modelId="{9FCFF551-E996-4653-9620-E932626FB496}" type="pres">
      <dgm:prSet presAssocID="{3425CE99-6AF2-45A2-AA4A-5A1F68339176}" presName="LShape" presStyleLbl="alignNode1" presStyleIdx="4" presStyleCnt="7"/>
      <dgm:spPr/>
    </dgm:pt>
    <dgm:pt modelId="{498BAED2-95F8-4857-AA92-D6BB8F4A2134}" type="pres">
      <dgm:prSet presAssocID="{3425CE99-6AF2-45A2-AA4A-5A1F68339176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86788D-BA47-4E8B-B9B8-FA96841645A4}" type="pres">
      <dgm:prSet presAssocID="{3425CE99-6AF2-45A2-AA4A-5A1F68339176}" presName="Triangle" presStyleLbl="alignNode1" presStyleIdx="5" presStyleCnt="7" custScaleX="130279"/>
      <dgm:spPr/>
    </dgm:pt>
    <dgm:pt modelId="{5FA644AF-3886-43EE-A02E-7D2360CCFF3E}" type="pres">
      <dgm:prSet presAssocID="{B27366A2-50E1-4130-AD02-0B4F6105DDA7}" presName="sibTrans" presStyleCnt="0"/>
      <dgm:spPr/>
    </dgm:pt>
    <dgm:pt modelId="{A97867A3-2F62-45D3-8C3B-F6DA16631BC4}" type="pres">
      <dgm:prSet presAssocID="{B27366A2-50E1-4130-AD02-0B4F6105DDA7}" presName="space" presStyleCnt="0"/>
      <dgm:spPr/>
    </dgm:pt>
    <dgm:pt modelId="{FA226CEC-71BA-4F6B-9C04-CC7AAC1EFEF8}" type="pres">
      <dgm:prSet presAssocID="{0EA95D10-63F8-4734-BD18-C0FFFCA2C83B}" presName="composite" presStyleCnt="0"/>
      <dgm:spPr/>
    </dgm:pt>
    <dgm:pt modelId="{762198F8-F84E-49A9-939B-69FBC87CB3D7}" type="pres">
      <dgm:prSet presAssocID="{0EA95D10-63F8-4734-BD18-C0FFFCA2C83B}" presName="LShape" presStyleLbl="alignNode1" presStyleIdx="6" presStyleCnt="7"/>
      <dgm:spPr/>
    </dgm:pt>
    <dgm:pt modelId="{F781F97B-A8D4-454D-8403-803A9C925F07}" type="pres">
      <dgm:prSet presAssocID="{0EA95D10-63F8-4734-BD18-C0FFFCA2C83B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8A4C21-264C-4AA6-8DD1-5085197C5E39}" srcId="{6F389B8E-784B-4DB7-894D-32AE709D9DAD}" destId="{0EA95D10-63F8-4734-BD18-C0FFFCA2C83B}" srcOrd="3" destOrd="0" parTransId="{DEBC7145-E1CA-4009-8435-FCD2EBF4F9D1}" sibTransId="{AE8F44CD-FE80-499B-9DBA-1B9D62342F87}"/>
    <dgm:cxn modelId="{0C2C60D5-4F1A-45B3-BCFE-7D18FA9C5313}" type="presOf" srcId="{0EA95D10-63F8-4734-BD18-C0FFFCA2C83B}" destId="{F781F97B-A8D4-454D-8403-803A9C925F07}" srcOrd="0" destOrd="0" presId="urn:microsoft.com/office/officeart/2009/3/layout/StepUpProcess"/>
    <dgm:cxn modelId="{3D0C0EBB-F593-4E2A-A899-B939D8210124}" type="presOf" srcId="{6F389B8E-784B-4DB7-894D-32AE709D9DAD}" destId="{7034F132-2446-4ABB-A227-C73C3D2E9241}" srcOrd="0" destOrd="0" presId="urn:microsoft.com/office/officeart/2009/3/layout/StepUpProcess"/>
    <dgm:cxn modelId="{0877F059-6A42-44D3-8623-13381529AE8F}" srcId="{6F389B8E-784B-4DB7-894D-32AE709D9DAD}" destId="{D1D24B56-8549-4FB0-8EB9-A69E04B3867B}" srcOrd="1" destOrd="0" parTransId="{DE7033EB-4F9A-44D1-9F09-71A6AE2B0987}" sibTransId="{63F114FD-B1AB-4155-A3F1-8385C202F37F}"/>
    <dgm:cxn modelId="{9FB28982-1102-4A1D-B70A-421FD33AE067}" type="presOf" srcId="{3425CE99-6AF2-45A2-AA4A-5A1F68339176}" destId="{498BAED2-95F8-4857-AA92-D6BB8F4A2134}" srcOrd="0" destOrd="0" presId="urn:microsoft.com/office/officeart/2009/3/layout/StepUpProcess"/>
    <dgm:cxn modelId="{582A6E37-6FB9-4E61-93C8-3B8CA8222EF6}" srcId="{6F389B8E-784B-4DB7-894D-32AE709D9DAD}" destId="{3425CE99-6AF2-45A2-AA4A-5A1F68339176}" srcOrd="2" destOrd="0" parTransId="{430DB93E-EAAB-4991-B745-5E6851E04062}" sibTransId="{B27366A2-50E1-4130-AD02-0B4F6105DDA7}"/>
    <dgm:cxn modelId="{AA988AFA-2A34-4338-96C3-7896AD0418BB}" type="presOf" srcId="{D1D24B56-8549-4FB0-8EB9-A69E04B3867B}" destId="{506BD1A6-0709-499E-BFD1-CB1CCD7CB153}" srcOrd="0" destOrd="0" presId="urn:microsoft.com/office/officeart/2009/3/layout/StepUpProcess"/>
    <dgm:cxn modelId="{56818B91-4AB8-4CCE-9BE3-E9D722FE27E7}" srcId="{6F389B8E-784B-4DB7-894D-32AE709D9DAD}" destId="{3549B757-81E7-4C6C-8EDF-1F3355A7EA91}" srcOrd="0" destOrd="0" parTransId="{AAC22DF9-C360-4598-BF80-4301BC5AC220}" sibTransId="{46AE78BD-E427-448B-B01D-7E475A7936CE}"/>
    <dgm:cxn modelId="{A0C9BE26-8622-4BDB-99D1-FAB9D5D9A1DA}" type="presOf" srcId="{3549B757-81E7-4C6C-8EDF-1F3355A7EA91}" destId="{917FF6BB-BBE1-46D9-B1C3-189844F31D38}" srcOrd="0" destOrd="0" presId="urn:microsoft.com/office/officeart/2009/3/layout/StepUpProcess"/>
    <dgm:cxn modelId="{49D3C63F-FC08-48D2-969F-62ED6EB9905E}" type="presParOf" srcId="{7034F132-2446-4ABB-A227-C73C3D2E9241}" destId="{E86B69B4-9E47-44CC-A13C-3FDA420F7361}" srcOrd="0" destOrd="0" presId="urn:microsoft.com/office/officeart/2009/3/layout/StepUpProcess"/>
    <dgm:cxn modelId="{417CC3F8-33FE-44DD-BED5-FC67E653BA23}" type="presParOf" srcId="{E86B69B4-9E47-44CC-A13C-3FDA420F7361}" destId="{B3731024-6879-44E0-8B71-ABD5357F6C52}" srcOrd="0" destOrd="0" presId="urn:microsoft.com/office/officeart/2009/3/layout/StepUpProcess"/>
    <dgm:cxn modelId="{A0516508-D6B2-4C6A-A5F5-079FACB9538F}" type="presParOf" srcId="{E86B69B4-9E47-44CC-A13C-3FDA420F7361}" destId="{917FF6BB-BBE1-46D9-B1C3-189844F31D38}" srcOrd="1" destOrd="0" presId="urn:microsoft.com/office/officeart/2009/3/layout/StepUpProcess"/>
    <dgm:cxn modelId="{91D1FA37-1626-4AF7-BEA0-02A7B20B4290}" type="presParOf" srcId="{E86B69B4-9E47-44CC-A13C-3FDA420F7361}" destId="{9831C9F5-2F5D-4BB6-A2DE-3B06070C47AB}" srcOrd="2" destOrd="0" presId="urn:microsoft.com/office/officeart/2009/3/layout/StepUpProcess"/>
    <dgm:cxn modelId="{87EB5C95-E526-4027-BDA1-BF83C404BB70}" type="presParOf" srcId="{7034F132-2446-4ABB-A227-C73C3D2E9241}" destId="{99865CCD-8A7F-48A8-B675-774AD239B5B7}" srcOrd="1" destOrd="0" presId="urn:microsoft.com/office/officeart/2009/3/layout/StepUpProcess"/>
    <dgm:cxn modelId="{6C749326-CCB7-40F0-804B-34225A6A39C6}" type="presParOf" srcId="{99865CCD-8A7F-48A8-B675-774AD239B5B7}" destId="{AE86B123-F287-4840-AE3C-CA29C4E769DF}" srcOrd="0" destOrd="0" presId="urn:microsoft.com/office/officeart/2009/3/layout/StepUpProcess"/>
    <dgm:cxn modelId="{CA6A3DFA-2624-4049-92C2-C01E4FC7FED4}" type="presParOf" srcId="{7034F132-2446-4ABB-A227-C73C3D2E9241}" destId="{952166F0-39F8-4D3B-AD89-83B86AEA1402}" srcOrd="2" destOrd="0" presId="urn:microsoft.com/office/officeart/2009/3/layout/StepUpProcess"/>
    <dgm:cxn modelId="{99A77EB9-CEC5-4C1B-9F45-6436FCE305D2}" type="presParOf" srcId="{952166F0-39F8-4D3B-AD89-83B86AEA1402}" destId="{CC3ECD92-38F6-4587-B817-7427C2BD8C83}" srcOrd="0" destOrd="0" presId="urn:microsoft.com/office/officeart/2009/3/layout/StepUpProcess"/>
    <dgm:cxn modelId="{2D78AE1D-2850-4369-9C3D-85D7003E39C7}" type="presParOf" srcId="{952166F0-39F8-4D3B-AD89-83B86AEA1402}" destId="{506BD1A6-0709-499E-BFD1-CB1CCD7CB153}" srcOrd="1" destOrd="0" presId="urn:microsoft.com/office/officeart/2009/3/layout/StepUpProcess"/>
    <dgm:cxn modelId="{5C1D4E8C-C0CD-4A18-A684-0FF16C488BFE}" type="presParOf" srcId="{952166F0-39F8-4D3B-AD89-83B86AEA1402}" destId="{C4B078E0-E305-4848-B06B-8F224C6E1457}" srcOrd="2" destOrd="0" presId="urn:microsoft.com/office/officeart/2009/3/layout/StepUpProcess"/>
    <dgm:cxn modelId="{9EF5A2D6-6996-4881-9DFB-835390889886}" type="presParOf" srcId="{7034F132-2446-4ABB-A227-C73C3D2E9241}" destId="{60EADDC8-85BC-4046-85B4-491BDB1F49AF}" srcOrd="3" destOrd="0" presId="urn:microsoft.com/office/officeart/2009/3/layout/StepUpProcess"/>
    <dgm:cxn modelId="{1C30B4D8-4D1E-41C4-9451-EC7B80156FF4}" type="presParOf" srcId="{60EADDC8-85BC-4046-85B4-491BDB1F49AF}" destId="{8C8CE215-5206-4AF3-B8A8-E3EC18F96232}" srcOrd="0" destOrd="0" presId="urn:microsoft.com/office/officeart/2009/3/layout/StepUpProcess"/>
    <dgm:cxn modelId="{615167C4-694F-43FE-8373-C94CA51F20CB}" type="presParOf" srcId="{7034F132-2446-4ABB-A227-C73C3D2E9241}" destId="{EB4889CB-6E2F-4412-AD20-83852110B0CF}" srcOrd="4" destOrd="0" presId="urn:microsoft.com/office/officeart/2009/3/layout/StepUpProcess"/>
    <dgm:cxn modelId="{55225841-D67C-4E86-A7F4-3DC94365C42B}" type="presParOf" srcId="{EB4889CB-6E2F-4412-AD20-83852110B0CF}" destId="{9FCFF551-E996-4653-9620-E932626FB496}" srcOrd="0" destOrd="0" presId="urn:microsoft.com/office/officeart/2009/3/layout/StepUpProcess"/>
    <dgm:cxn modelId="{52A07294-A740-4514-8C83-3C2B18490849}" type="presParOf" srcId="{EB4889CB-6E2F-4412-AD20-83852110B0CF}" destId="{498BAED2-95F8-4857-AA92-D6BB8F4A2134}" srcOrd="1" destOrd="0" presId="urn:microsoft.com/office/officeart/2009/3/layout/StepUpProcess"/>
    <dgm:cxn modelId="{53A9775C-B29A-416A-80FD-10D635807E3D}" type="presParOf" srcId="{EB4889CB-6E2F-4412-AD20-83852110B0CF}" destId="{6686788D-BA47-4E8B-B9B8-FA96841645A4}" srcOrd="2" destOrd="0" presId="urn:microsoft.com/office/officeart/2009/3/layout/StepUpProcess"/>
    <dgm:cxn modelId="{BD2774A2-FD85-44C9-9CF8-0F756A3F7959}" type="presParOf" srcId="{7034F132-2446-4ABB-A227-C73C3D2E9241}" destId="{5FA644AF-3886-43EE-A02E-7D2360CCFF3E}" srcOrd="5" destOrd="0" presId="urn:microsoft.com/office/officeart/2009/3/layout/StepUpProcess"/>
    <dgm:cxn modelId="{A2798E6A-FAAA-4E5F-BF03-0BA899D2FB4F}" type="presParOf" srcId="{5FA644AF-3886-43EE-A02E-7D2360CCFF3E}" destId="{A97867A3-2F62-45D3-8C3B-F6DA16631BC4}" srcOrd="0" destOrd="0" presId="urn:microsoft.com/office/officeart/2009/3/layout/StepUpProcess"/>
    <dgm:cxn modelId="{7CD83D7A-9C4A-4A41-825D-1DE04B2851EA}" type="presParOf" srcId="{7034F132-2446-4ABB-A227-C73C3D2E9241}" destId="{FA226CEC-71BA-4F6B-9C04-CC7AAC1EFEF8}" srcOrd="6" destOrd="0" presId="urn:microsoft.com/office/officeart/2009/3/layout/StepUpProcess"/>
    <dgm:cxn modelId="{29AFDE4E-2FCF-4369-8D48-24333C7ABF68}" type="presParOf" srcId="{FA226CEC-71BA-4F6B-9C04-CC7AAC1EFEF8}" destId="{762198F8-F84E-49A9-939B-69FBC87CB3D7}" srcOrd="0" destOrd="0" presId="urn:microsoft.com/office/officeart/2009/3/layout/StepUpProcess"/>
    <dgm:cxn modelId="{5B0A9EFE-70B7-42D4-959E-663C2D28CEF6}" type="presParOf" srcId="{FA226CEC-71BA-4F6B-9C04-CC7AAC1EFEF8}" destId="{F781F97B-A8D4-454D-8403-803A9C925F0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061BFB-F8F9-4D5D-A10B-468006468B01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690B262-AA69-4B27-B6BB-89CD1A6332BA}">
      <dgm:prSet phldrT="[Текст]" custT="1"/>
      <dgm:spPr/>
      <dgm:t>
        <a:bodyPr/>
        <a:lstStyle/>
        <a:p>
          <a:r>
            <a: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выявление и устранение мотивов, побуждающих к появлению безнадзорности</a:t>
          </a:r>
          <a:endParaRPr lang="ru-RU" sz="1800" b="1" dirty="0">
            <a:solidFill>
              <a:schemeClr val="tx1"/>
            </a:solidFill>
          </a:endParaRPr>
        </a:p>
      </dgm:t>
    </dgm:pt>
    <dgm:pt modelId="{9C8E0DF2-89DF-4F5F-95EA-830366AAC89D}" type="parTrans" cxnId="{0FF9FF9A-CA08-4CF1-A561-955BFF635762}">
      <dgm:prSet/>
      <dgm:spPr/>
      <dgm:t>
        <a:bodyPr/>
        <a:lstStyle/>
        <a:p>
          <a:endParaRPr lang="ru-RU" sz="1800"/>
        </a:p>
      </dgm:t>
    </dgm:pt>
    <dgm:pt modelId="{C3EB2739-365F-4F0C-A5A4-D54D807AA15D}" type="sibTrans" cxnId="{0FF9FF9A-CA08-4CF1-A561-955BFF635762}">
      <dgm:prSet/>
      <dgm:spPr/>
      <dgm:t>
        <a:bodyPr/>
        <a:lstStyle/>
        <a:p>
          <a:endParaRPr lang="ru-RU" sz="1800"/>
        </a:p>
      </dgm:t>
    </dgm:pt>
    <dgm:pt modelId="{7BD3B229-6830-4E4E-85F5-2E570808502F}">
      <dgm:prSet phldrT="[Текст]" custT="1"/>
      <dgm:spPr/>
      <dgm:t>
        <a:bodyPr/>
        <a:lstStyle/>
        <a:p>
          <a:r>
            <a: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предоставление несовершеннолетним защиты прав и интересов на законных основаниях</a:t>
          </a:r>
          <a:endParaRPr lang="ru-RU" sz="1800" b="1" dirty="0">
            <a:solidFill>
              <a:schemeClr val="tx1"/>
            </a:solidFill>
          </a:endParaRPr>
        </a:p>
      </dgm:t>
    </dgm:pt>
    <dgm:pt modelId="{284040DC-C484-4E1D-AECF-2069AC9C2436}" type="parTrans" cxnId="{67BC65ED-D961-4448-9DFF-A9D61C401805}">
      <dgm:prSet/>
      <dgm:spPr/>
      <dgm:t>
        <a:bodyPr/>
        <a:lstStyle/>
        <a:p>
          <a:endParaRPr lang="ru-RU" sz="1800"/>
        </a:p>
      </dgm:t>
    </dgm:pt>
    <dgm:pt modelId="{206362AB-2CF4-4411-AE21-0F7FA0E83224}" type="sibTrans" cxnId="{67BC65ED-D961-4448-9DFF-A9D61C401805}">
      <dgm:prSet/>
      <dgm:spPr/>
      <dgm:t>
        <a:bodyPr/>
        <a:lstStyle/>
        <a:p>
          <a:endParaRPr lang="ru-RU" sz="1800"/>
        </a:p>
      </dgm:t>
    </dgm:pt>
    <dgm:pt modelId="{68ECF31A-37B2-44FF-B152-51BFD4342F30}">
      <dgm:prSet phldrT="[Текст]" custT="1"/>
      <dgm:spPr/>
      <dgm:t>
        <a:bodyPr/>
        <a:lstStyle/>
        <a:p>
          <a:r>
            <a: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помощь в реабилитации социально-нестабильным детям, не достигшим совершеннолетнего возраста</a:t>
          </a:r>
          <a:endParaRPr lang="ru-RU" sz="1800" b="1" dirty="0">
            <a:solidFill>
              <a:schemeClr val="tx1"/>
            </a:solidFill>
          </a:endParaRPr>
        </a:p>
      </dgm:t>
    </dgm:pt>
    <dgm:pt modelId="{3535B8FD-DBC3-43A9-B950-D57D8184B661}" type="parTrans" cxnId="{34E61E87-9D3B-4600-93C7-B505B7A90A5D}">
      <dgm:prSet/>
      <dgm:spPr/>
      <dgm:t>
        <a:bodyPr/>
        <a:lstStyle/>
        <a:p>
          <a:endParaRPr lang="ru-RU" sz="1800"/>
        </a:p>
      </dgm:t>
    </dgm:pt>
    <dgm:pt modelId="{D7EC92E9-FB37-48B3-B28A-FBCA7EF40B7A}" type="sibTrans" cxnId="{34E61E87-9D3B-4600-93C7-B505B7A90A5D}">
      <dgm:prSet/>
      <dgm:spPr/>
      <dgm:t>
        <a:bodyPr/>
        <a:lstStyle/>
        <a:p>
          <a:endParaRPr lang="ru-RU" sz="1800"/>
        </a:p>
      </dgm:t>
    </dgm:pt>
    <dgm:pt modelId="{0530CCC1-30BE-403F-8DB8-2991FC6E16C8}">
      <dgm:prSet phldrT="[Текст]" custT="1"/>
      <dgm:spPr/>
      <dgm:t>
        <a:bodyPr/>
        <a:lstStyle/>
        <a:p>
          <a:r>
            <a: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пресечение случаев вовлечения несовершеннолетних в преступные действия</a:t>
          </a:r>
          <a:endParaRPr lang="ru-RU" sz="1800" b="1" dirty="0">
            <a:solidFill>
              <a:schemeClr val="tx1"/>
            </a:solidFill>
          </a:endParaRPr>
        </a:p>
      </dgm:t>
    </dgm:pt>
    <dgm:pt modelId="{B0C46062-0117-438B-932F-553400C9ED0F}" type="parTrans" cxnId="{E8115F68-308B-4444-B832-C9342DE880D5}">
      <dgm:prSet/>
      <dgm:spPr/>
      <dgm:t>
        <a:bodyPr/>
        <a:lstStyle/>
        <a:p>
          <a:endParaRPr lang="ru-RU" sz="1800"/>
        </a:p>
      </dgm:t>
    </dgm:pt>
    <dgm:pt modelId="{9B53CAF6-5F0C-4823-A93B-21927F2330DE}" type="sibTrans" cxnId="{E8115F68-308B-4444-B832-C9342DE880D5}">
      <dgm:prSet/>
      <dgm:spPr/>
      <dgm:t>
        <a:bodyPr/>
        <a:lstStyle/>
        <a:p>
          <a:endParaRPr lang="ru-RU" sz="1800"/>
        </a:p>
      </dgm:t>
    </dgm:pt>
    <dgm:pt modelId="{2F823FCB-C7C3-4274-9DF2-6DE3F5B202F2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предотвращение суицидальных действий несовершеннолетними</a:t>
          </a:r>
          <a:r>
            <a:rPr lang="ru-RU" altLang="ru-RU" sz="1800" b="1" i="1" dirty="0">
              <a:latin typeface="Times New Roman" pitchFamily="18" charset="0"/>
              <a:cs typeface="Times New Roman" pitchFamily="18" charset="0"/>
            </a:rPr>
            <a:t>;</a:t>
          </a:r>
          <a:endParaRPr lang="ru-RU" sz="1800" b="1" i="1" dirty="0"/>
        </a:p>
      </dgm:t>
    </dgm:pt>
    <dgm:pt modelId="{30637564-3B81-412D-8C20-CB51680761D3}" type="sibTrans" cxnId="{A6FEA351-B630-4129-A1C9-4369D73C451D}">
      <dgm:prSet/>
      <dgm:spPr/>
      <dgm:t>
        <a:bodyPr/>
        <a:lstStyle/>
        <a:p>
          <a:endParaRPr lang="ru-RU" sz="1800"/>
        </a:p>
      </dgm:t>
    </dgm:pt>
    <dgm:pt modelId="{7EC6A02A-79B0-4D0C-BB30-6EE4799A10FB}" type="parTrans" cxnId="{A6FEA351-B630-4129-A1C9-4369D73C451D}">
      <dgm:prSet/>
      <dgm:spPr/>
      <dgm:t>
        <a:bodyPr/>
        <a:lstStyle/>
        <a:p>
          <a:endParaRPr lang="ru-RU" sz="1800"/>
        </a:p>
      </dgm:t>
    </dgm:pt>
    <dgm:pt modelId="{C01AF2C0-2BBC-4A58-9937-BCFA9AEC5745}" type="pres">
      <dgm:prSet presAssocID="{36061BFB-F8F9-4D5D-A10B-468006468B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0FA721-610B-451F-A197-810B6F69FAD0}" type="pres">
      <dgm:prSet presAssocID="{F690B262-AA69-4B27-B6BB-89CD1A6332BA}" presName="parentText" presStyleLbl="node1" presStyleIdx="0" presStyleCnt="5" custLinFactNeighborY="-17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7310D-8283-4F7F-B5CE-8A8B6A97AA8F}" type="pres">
      <dgm:prSet presAssocID="{C3EB2739-365F-4F0C-A5A4-D54D807AA15D}" presName="spacer" presStyleCnt="0"/>
      <dgm:spPr/>
    </dgm:pt>
    <dgm:pt modelId="{DE2705DC-6952-4781-93D5-EE9835678A90}" type="pres">
      <dgm:prSet presAssocID="{7BD3B229-6830-4E4E-85F5-2E570808502F}" presName="parentText" presStyleLbl="node1" presStyleIdx="1" presStyleCnt="5" custLinFactNeighborX="-629" custLinFactNeighborY="926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B57C3A-866C-40D6-8F6A-E682F7D48758}" type="pres">
      <dgm:prSet presAssocID="{206362AB-2CF4-4411-AE21-0F7FA0E83224}" presName="spacer" presStyleCnt="0"/>
      <dgm:spPr/>
    </dgm:pt>
    <dgm:pt modelId="{82CC9132-ACFA-4A5E-A8F2-74A2E85AEE29}" type="pres">
      <dgm:prSet presAssocID="{68ECF31A-37B2-44FF-B152-51BFD4342F3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07671-84F3-4299-A468-DF8D2AD8087D}" type="pres">
      <dgm:prSet presAssocID="{D7EC92E9-FB37-48B3-B28A-FBCA7EF40B7A}" presName="spacer" presStyleCnt="0"/>
      <dgm:spPr/>
    </dgm:pt>
    <dgm:pt modelId="{5B3FDA26-0F4B-4B78-89D6-D31B8AB379B1}" type="pres">
      <dgm:prSet presAssocID="{2F823FCB-C7C3-4274-9DF2-6DE3F5B202F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ADC3E-CAE7-4BE2-85A8-53FA4D714013}" type="pres">
      <dgm:prSet presAssocID="{30637564-3B81-412D-8C20-CB51680761D3}" presName="spacer" presStyleCnt="0"/>
      <dgm:spPr/>
    </dgm:pt>
    <dgm:pt modelId="{F8A94C73-E267-4B61-BBD4-934826349023}" type="pres">
      <dgm:prSet presAssocID="{0530CCC1-30BE-403F-8DB8-2991FC6E16C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DAD253-4F02-42BE-95E3-7BA2A89E4B63}" type="presOf" srcId="{2F823FCB-C7C3-4274-9DF2-6DE3F5B202F2}" destId="{5B3FDA26-0F4B-4B78-89D6-D31B8AB379B1}" srcOrd="0" destOrd="0" presId="urn:microsoft.com/office/officeart/2005/8/layout/vList2"/>
    <dgm:cxn modelId="{A6FEA351-B630-4129-A1C9-4369D73C451D}" srcId="{36061BFB-F8F9-4D5D-A10B-468006468B01}" destId="{2F823FCB-C7C3-4274-9DF2-6DE3F5B202F2}" srcOrd="3" destOrd="0" parTransId="{7EC6A02A-79B0-4D0C-BB30-6EE4799A10FB}" sibTransId="{30637564-3B81-412D-8C20-CB51680761D3}"/>
    <dgm:cxn modelId="{0FF9FF9A-CA08-4CF1-A561-955BFF635762}" srcId="{36061BFB-F8F9-4D5D-A10B-468006468B01}" destId="{F690B262-AA69-4B27-B6BB-89CD1A6332BA}" srcOrd="0" destOrd="0" parTransId="{9C8E0DF2-89DF-4F5F-95EA-830366AAC89D}" sibTransId="{C3EB2739-365F-4F0C-A5A4-D54D807AA15D}"/>
    <dgm:cxn modelId="{67BC65ED-D961-4448-9DFF-A9D61C401805}" srcId="{36061BFB-F8F9-4D5D-A10B-468006468B01}" destId="{7BD3B229-6830-4E4E-85F5-2E570808502F}" srcOrd="1" destOrd="0" parTransId="{284040DC-C484-4E1D-AECF-2069AC9C2436}" sibTransId="{206362AB-2CF4-4411-AE21-0F7FA0E83224}"/>
    <dgm:cxn modelId="{E395D4BF-F154-441E-BBA3-C500813D97C0}" type="presOf" srcId="{0530CCC1-30BE-403F-8DB8-2991FC6E16C8}" destId="{F8A94C73-E267-4B61-BBD4-934826349023}" srcOrd="0" destOrd="0" presId="urn:microsoft.com/office/officeart/2005/8/layout/vList2"/>
    <dgm:cxn modelId="{99E72832-E965-40B4-822C-46E82AD68AF1}" type="presOf" srcId="{F690B262-AA69-4B27-B6BB-89CD1A6332BA}" destId="{9B0FA721-610B-451F-A197-810B6F69FAD0}" srcOrd="0" destOrd="0" presId="urn:microsoft.com/office/officeart/2005/8/layout/vList2"/>
    <dgm:cxn modelId="{E8115F68-308B-4444-B832-C9342DE880D5}" srcId="{36061BFB-F8F9-4D5D-A10B-468006468B01}" destId="{0530CCC1-30BE-403F-8DB8-2991FC6E16C8}" srcOrd="4" destOrd="0" parTransId="{B0C46062-0117-438B-932F-553400C9ED0F}" sibTransId="{9B53CAF6-5F0C-4823-A93B-21927F2330DE}"/>
    <dgm:cxn modelId="{CCF985EA-BFD6-464F-837D-9380F98D9CAF}" type="presOf" srcId="{68ECF31A-37B2-44FF-B152-51BFD4342F30}" destId="{82CC9132-ACFA-4A5E-A8F2-74A2E85AEE29}" srcOrd="0" destOrd="0" presId="urn:microsoft.com/office/officeart/2005/8/layout/vList2"/>
    <dgm:cxn modelId="{34E61E87-9D3B-4600-93C7-B505B7A90A5D}" srcId="{36061BFB-F8F9-4D5D-A10B-468006468B01}" destId="{68ECF31A-37B2-44FF-B152-51BFD4342F30}" srcOrd="2" destOrd="0" parTransId="{3535B8FD-DBC3-43A9-B950-D57D8184B661}" sibTransId="{D7EC92E9-FB37-48B3-B28A-FBCA7EF40B7A}"/>
    <dgm:cxn modelId="{3ABC76E3-DF63-453D-8277-DD55E1102AFE}" type="presOf" srcId="{7BD3B229-6830-4E4E-85F5-2E570808502F}" destId="{DE2705DC-6952-4781-93D5-EE9835678A90}" srcOrd="0" destOrd="0" presId="urn:microsoft.com/office/officeart/2005/8/layout/vList2"/>
    <dgm:cxn modelId="{0B94595F-51F3-4C4A-A7C0-6A1E4B44EAF3}" type="presOf" srcId="{36061BFB-F8F9-4D5D-A10B-468006468B01}" destId="{C01AF2C0-2BBC-4A58-9937-BCFA9AEC5745}" srcOrd="0" destOrd="0" presId="urn:microsoft.com/office/officeart/2005/8/layout/vList2"/>
    <dgm:cxn modelId="{A49049AE-4B74-4F1D-928F-60BD4B027407}" type="presParOf" srcId="{C01AF2C0-2BBC-4A58-9937-BCFA9AEC5745}" destId="{9B0FA721-610B-451F-A197-810B6F69FAD0}" srcOrd="0" destOrd="0" presId="urn:microsoft.com/office/officeart/2005/8/layout/vList2"/>
    <dgm:cxn modelId="{6C14E9CB-288E-429D-946A-B3D87B419C40}" type="presParOf" srcId="{C01AF2C0-2BBC-4A58-9937-BCFA9AEC5745}" destId="{19A7310D-8283-4F7F-B5CE-8A8B6A97AA8F}" srcOrd="1" destOrd="0" presId="urn:microsoft.com/office/officeart/2005/8/layout/vList2"/>
    <dgm:cxn modelId="{6F4B2283-8A93-43A8-A441-6F84314E8D64}" type="presParOf" srcId="{C01AF2C0-2BBC-4A58-9937-BCFA9AEC5745}" destId="{DE2705DC-6952-4781-93D5-EE9835678A90}" srcOrd="2" destOrd="0" presId="urn:microsoft.com/office/officeart/2005/8/layout/vList2"/>
    <dgm:cxn modelId="{D44D5D11-7994-44E4-9FF4-CDEB21EDE105}" type="presParOf" srcId="{C01AF2C0-2BBC-4A58-9937-BCFA9AEC5745}" destId="{76B57C3A-866C-40D6-8F6A-E682F7D48758}" srcOrd="3" destOrd="0" presId="urn:microsoft.com/office/officeart/2005/8/layout/vList2"/>
    <dgm:cxn modelId="{C96D84D5-958D-4D82-BD61-CF27A7CA5C84}" type="presParOf" srcId="{C01AF2C0-2BBC-4A58-9937-BCFA9AEC5745}" destId="{82CC9132-ACFA-4A5E-A8F2-74A2E85AEE29}" srcOrd="4" destOrd="0" presId="urn:microsoft.com/office/officeart/2005/8/layout/vList2"/>
    <dgm:cxn modelId="{BA3661D8-86F4-4893-9DBC-43DAD3849947}" type="presParOf" srcId="{C01AF2C0-2BBC-4A58-9937-BCFA9AEC5745}" destId="{C6907671-84F3-4299-A468-DF8D2AD8087D}" srcOrd="5" destOrd="0" presId="urn:microsoft.com/office/officeart/2005/8/layout/vList2"/>
    <dgm:cxn modelId="{CFF10568-8B99-41BB-A1D1-D8356E787A2D}" type="presParOf" srcId="{C01AF2C0-2BBC-4A58-9937-BCFA9AEC5745}" destId="{5B3FDA26-0F4B-4B78-89D6-D31B8AB379B1}" srcOrd="6" destOrd="0" presId="urn:microsoft.com/office/officeart/2005/8/layout/vList2"/>
    <dgm:cxn modelId="{B89DAEB4-D10C-428D-A1D6-766C5463B019}" type="presParOf" srcId="{C01AF2C0-2BBC-4A58-9937-BCFA9AEC5745}" destId="{0D7ADC3E-CAE7-4BE2-85A8-53FA4D714013}" srcOrd="7" destOrd="0" presId="urn:microsoft.com/office/officeart/2005/8/layout/vList2"/>
    <dgm:cxn modelId="{24967CCD-1800-47F5-8DBC-B98FF351BE64}" type="presParOf" srcId="{C01AF2C0-2BBC-4A58-9937-BCFA9AEC5745}" destId="{F8A94C73-E267-4B61-BBD4-93482634902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E1193-5E02-40F8-934C-F7BC01B9008A}">
      <dsp:nvSpPr>
        <dsp:cNvPr id="0" name=""/>
        <dsp:cNvSpPr/>
      </dsp:nvSpPr>
      <dsp:spPr>
        <a:xfrm>
          <a:off x="91347" y="854321"/>
          <a:ext cx="3882799" cy="264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/>
            <a:t>Международного уровня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/>
            <a:t>Федерального уровня (РФ)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/>
            <a:t>Регионального уровня (НСО)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/>
            <a:t>Муниципального уровня </a:t>
          </a:r>
          <a:br>
            <a:rPr lang="ru-RU" sz="1800" b="1" kern="1200" dirty="0"/>
          </a:br>
          <a:r>
            <a:rPr lang="ru-RU" sz="1800" b="1" kern="1200" dirty="0"/>
            <a:t>(г. Новосибирск)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/>
            <a:t>Уровень ОО (локальные акты)</a:t>
          </a:r>
        </a:p>
      </dsp:txBody>
      <dsp:txXfrm>
        <a:off x="152247" y="915221"/>
        <a:ext cx="3760999" cy="1957488"/>
      </dsp:txXfrm>
    </dsp:sp>
    <dsp:sp modelId="{818BF5F8-5581-4DFB-AC21-9D10D92AC60A}">
      <dsp:nvSpPr>
        <dsp:cNvPr id="0" name=""/>
        <dsp:cNvSpPr/>
      </dsp:nvSpPr>
      <dsp:spPr>
        <a:xfrm>
          <a:off x="2129983" y="1180825"/>
          <a:ext cx="3454179" cy="3454179"/>
        </a:xfrm>
        <a:prstGeom prst="leftCircularArrow">
          <a:avLst>
            <a:gd name="adj1" fmla="val 3313"/>
            <a:gd name="adj2" fmla="val 409298"/>
            <a:gd name="adj3" fmla="val 2182545"/>
            <a:gd name="adj4" fmla="val 9022225"/>
            <a:gd name="adj5" fmla="val 386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EAB3B0-BD92-46A2-9B7E-1690FD3D7F20}">
      <dsp:nvSpPr>
        <dsp:cNvPr id="0" name=""/>
        <dsp:cNvSpPr/>
      </dsp:nvSpPr>
      <dsp:spPr>
        <a:xfrm>
          <a:off x="1314667" y="2786692"/>
          <a:ext cx="2297854" cy="9137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Нормативно-правовая документация</a:t>
          </a:r>
          <a:endParaRPr lang="ru-RU" sz="1900" kern="1200" dirty="0"/>
        </a:p>
      </dsp:txBody>
      <dsp:txXfrm>
        <a:off x="1341431" y="2813456"/>
        <a:ext cx="2244326" cy="860252"/>
      </dsp:txXfrm>
    </dsp:sp>
    <dsp:sp modelId="{5382EDA6-D58F-446E-A523-0BBA5F870103}">
      <dsp:nvSpPr>
        <dsp:cNvPr id="0" name=""/>
        <dsp:cNvSpPr/>
      </dsp:nvSpPr>
      <dsp:spPr>
        <a:xfrm>
          <a:off x="4519154" y="1109591"/>
          <a:ext cx="2585086" cy="2132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Годовой план работы;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Циклограмма, расписание, график работы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Программы занятий, курсов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Альбом диагностических методик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Аналитические справки и отчёты</a:t>
          </a:r>
          <a:endParaRPr lang="ru-RU" sz="1300" kern="1200" dirty="0"/>
        </a:p>
      </dsp:txBody>
      <dsp:txXfrm>
        <a:off x="4568221" y="1615548"/>
        <a:ext cx="2486952" cy="1577131"/>
      </dsp:txXfrm>
    </dsp:sp>
    <dsp:sp modelId="{17899110-5973-4EA2-8F03-1546616E69A8}">
      <dsp:nvSpPr>
        <dsp:cNvPr id="0" name=""/>
        <dsp:cNvSpPr/>
      </dsp:nvSpPr>
      <dsp:spPr>
        <a:xfrm>
          <a:off x="5915035" y="-261096"/>
          <a:ext cx="3368626" cy="3368626"/>
        </a:xfrm>
        <a:prstGeom prst="circularArrow">
          <a:avLst>
            <a:gd name="adj1" fmla="val 3398"/>
            <a:gd name="adj2" fmla="val 420533"/>
            <a:gd name="adj3" fmla="val 19403956"/>
            <a:gd name="adj4" fmla="val 12575511"/>
            <a:gd name="adj5" fmla="val 3964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6E348C-F993-422E-9108-472FF574086B}">
      <dsp:nvSpPr>
        <dsp:cNvPr id="0" name=""/>
        <dsp:cNvSpPr/>
      </dsp:nvSpPr>
      <dsp:spPr>
        <a:xfrm>
          <a:off x="5093617" y="652700"/>
          <a:ext cx="2297854" cy="913780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Организационно-методическая документация</a:t>
          </a:r>
          <a:endParaRPr lang="ru-RU" sz="1900" kern="1200" dirty="0"/>
        </a:p>
      </dsp:txBody>
      <dsp:txXfrm>
        <a:off x="5120381" y="679464"/>
        <a:ext cx="2244326" cy="860252"/>
      </dsp:txXfrm>
    </dsp:sp>
    <dsp:sp modelId="{26C332BB-5E98-4A85-A2D5-2AA6699F4FB0}">
      <dsp:nvSpPr>
        <dsp:cNvPr id="0" name=""/>
        <dsp:cNvSpPr/>
      </dsp:nvSpPr>
      <dsp:spPr>
        <a:xfrm>
          <a:off x="7936479" y="1109591"/>
          <a:ext cx="2585086" cy="21321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Журнал учёта различных видов деятельности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/>
            <a:t>Психолого-педагогические заключения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/>
            <a:t>Протоколы консультаций, занятий, диагностик</a:t>
          </a:r>
        </a:p>
      </dsp:txBody>
      <dsp:txXfrm>
        <a:off x="7985546" y="1158658"/>
        <a:ext cx="2486952" cy="1577131"/>
      </dsp:txXfrm>
    </dsp:sp>
    <dsp:sp modelId="{898BEE6C-1C70-49FF-BB0B-7C53F8727B5D}">
      <dsp:nvSpPr>
        <dsp:cNvPr id="0" name=""/>
        <dsp:cNvSpPr/>
      </dsp:nvSpPr>
      <dsp:spPr>
        <a:xfrm>
          <a:off x="8510943" y="2784856"/>
          <a:ext cx="2297854" cy="91378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Специальная документация</a:t>
          </a:r>
          <a:endParaRPr lang="ru-RU" sz="1900" kern="1200" dirty="0"/>
        </a:p>
      </dsp:txBody>
      <dsp:txXfrm>
        <a:off x="8537707" y="2811620"/>
        <a:ext cx="2244326" cy="860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31024-6879-44E0-8B71-ABD5357F6C52}">
      <dsp:nvSpPr>
        <dsp:cNvPr id="0" name=""/>
        <dsp:cNvSpPr/>
      </dsp:nvSpPr>
      <dsp:spPr>
        <a:xfrm rot="5400000">
          <a:off x="401661" y="1252248"/>
          <a:ext cx="1198927" cy="19949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FF6BB-BBE1-46D9-B1C3-189844F31D38}">
      <dsp:nvSpPr>
        <dsp:cNvPr id="0" name=""/>
        <dsp:cNvSpPr/>
      </dsp:nvSpPr>
      <dsp:spPr>
        <a:xfrm>
          <a:off x="201531" y="1848319"/>
          <a:ext cx="1801086" cy="1578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Уровень ОО</a:t>
          </a:r>
        </a:p>
      </dsp:txBody>
      <dsp:txXfrm>
        <a:off x="201531" y="1848319"/>
        <a:ext cx="1801086" cy="1578758"/>
      </dsp:txXfrm>
    </dsp:sp>
    <dsp:sp modelId="{9831C9F5-2F5D-4BB6-A2DE-3B06070C47AB}">
      <dsp:nvSpPr>
        <dsp:cNvPr id="0" name=""/>
        <dsp:cNvSpPr/>
      </dsp:nvSpPr>
      <dsp:spPr>
        <a:xfrm>
          <a:off x="1662790" y="1105374"/>
          <a:ext cx="339827" cy="339827"/>
        </a:xfrm>
        <a:prstGeom prst="triangle">
          <a:avLst>
            <a:gd name="adj" fmla="val 100000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ECD92-38F6-4587-B817-7427C2BD8C83}">
      <dsp:nvSpPr>
        <dsp:cNvPr id="0" name=""/>
        <dsp:cNvSpPr/>
      </dsp:nvSpPr>
      <dsp:spPr>
        <a:xfrm rot="5400000">
          <a:off x="2606544" y="706647"/>
          <a:ext cx="1198927" cy="19949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BD1A6-0709-499E-BFD1-CB1CCD7CB153}">
      <dsp:nvSpPr>
        <dsp:cNvPr id="0" name=""/>
        <dsp:cNvSpPr/>
      </dsp:nvSpPr>
      <dsp:spPr>
        <a:xfrm>
          <a:off x="2406413" y="1302719"/>
          <a:ext cx="1801086" cy="1578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Муниципальный</a:t>
          </a:r>
          <a:r>
            <a:rPr lang="ru-RU" sz="1800" kern="1200" baseline="0" dirty="0"/>
            <a:t> уровень</a:t>
          </a:r>
          <a:endParaRPr lang="ru-RU" sz="1800" kern="1200" dirty="0"/>
        </a:p>
      </dsp:txBody>
      <dsp:txXfrm>
        <a:off x="2406413" y="1302719"/>
        <a:ext cx="1801086" cy="1578758"/>
      </dsp:txXfrm>
    </dsp:sp>
    <dsp:sp modelId="{C4B078E0-E305-4848-B06B-8F224C6E1457}">
      <dsp:nvSpPr>
        <dsp:cNvPr id="0" name=""/>
        <dsp:cNvSpPr/>
      </dsp:nvSpPr>
      <dsp:spPr>
        <a:xfrm>
          <a:off x="3867672" y="559774"/>
          <a:ext cx="339827" cy="339827"/>
        </a:xfrm>
        <a:prstGeom prst="triangle">
          <a:avLst>
            <a:gd name="adj" fmla="val 10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FF551-E996-4653-9620-E932626FB496}">
      <dsp:nvSpPr>
        <dsp:cNvPr id="0" name=""/>
        <dsp:cNvSpPr/>
      </dsp:nvSpPr>
      <dsp:spPr>
        <a:xfrm rot="5400000">
          <a:off x="4811426" y="161047"/>
          <a:ext cx="1198927" cy="19949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BAED2-95F8-4857-AA92-D6BB8F4A2134}">
      <dsp:nvSpPr>
        <dsp:cNvPr id="0" name=""/>
        <dsp:cNvSpPr/>
      </dsp:nvSpPr>
      <dsp:spPr>
        <a:xfrm>
          <a:off x="4611295" y="757119"/>
          <a:ext cx="1801086" cy="1578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Региональный уровень</a:t>
          </a:r>
        </a:p>
      </dsp:txBody>
      <dsp:txXfrm>
        <a:off x="4611295" y="757119"/>
        <a:ext cx="1801086" cy="1578758"/>
      </dsp:txXfrm>
    </dsp:sp>
    <dsp:sp modelId="{6686788D-BA47-4E8B-B9B8-FA96841645A4}">
      <dsp:nvSpPr>
        <dsp:cNvPr id="0" name=""/>
        <dsp:cNvSpPr/>
      </dsp:nvSpPr>
      <dsp:spPr>
        <a:xfrm>
          <a:off x="6021106" y="14174"/>
          <a:ext cx="442724" cy="339827"/>
        </a:xfrm>
        <a:prstGeom prst="triangle">
          <a:avLst>
            <a:gd name="adj" fmla="val 100000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198F8-F84E-49A9-939B-69FBC87CB3D7}">
      <dsp:nvSpPr>
        <dsp:cNvPr id="0" name=""/>
        <dsp:cNvSpPr/>
      </dsp:nvSpPr>
      <dsp:spPr>
        <a:xfrm rot="5400000">
          <a:off x="7016308" y="-384552"/>
          <a:ext cx="1198927" cy="19949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1F97B-A8D4-454D-8403-803A9C925F07}">
      <dsp:nvSpPr>
        <dsp:cNvPr id="0" name=""/>
        <dsp:cNvSpPr/>
      </dsp:nvSpPr>
      <dsp:spPr>
        <a:xfrm>
          <a:off x="6816177" y="211519"/>
          <a:ext cx="1801086" cy="1578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Федеральный уровень </a:t>
          </a:r>
        </a:p>
      </dsp:txBody>
      <dsp:txXfrm>
        <a:off x="6816177" y="211519"/>
        <a:ext cx="1801086" cy="1578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FA721-610B-451F-A197-810B6F69FAD0}">
      <dsp:nvSpPr>
        <dsp:cNvPr id="0" name=""/>
        <dsp:cNvSpPr/>
      </dsp:nvSpPr>
      <dsp:spPr>
        <a:xfrm>
          <a:off x="0" y="6054"/>
          <a:ext cx="9169491" cy="69739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выявление и устранение мотивов, побуждающих к появлению безнадзорности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4044" y="40098"/>
        <a:ext cx="9101403" cy="629305"/>
      </dsp:txXfrm>
    </dsp:sp>
    <dsp:sp modelId="{DE2705DC-6952-4781-93D5-EE9835678A90}">
      <dsp:nvSpPr>
        <dsp:cNvPr id="0" name=""/>
        <dsp:cNvSpPr/>
      </dsp:nvSpPr>
      <dsp:spPr>
        <a:xfrm>
          <a:off x="0" y="826624"/>
          <a:ext cx="9169491" cy="697393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предоставление несовершеннолетним защиты прав и интересов на законных основаниях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4044" y="860668"/>
        <a:ext cx="9101403" cy="629305"/>
      </dsp:txXfrm>
    </dsp:sp>
    <dsp:sp modelId="{82CC9132-ACFA-4A5E-A8F2-74A2E85AEE29}">
      <dsp:nvSpPr>
        <dsp:cNvPr id="0" name=""/>
        <dsp:cNvSpPr/>
      </dsp:nvSpPr>
      <dsp:spPr>
        <a:xfrm>
          <a:off x="0" y="1528693"/>
          <a:ext cx="9169491" cy="697393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помощь в реабилитации социально-нестабильным детям, не достигшим совершеннолетнего возраста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4044" y="1562737"/>
        <a:ext cx="9101403" cy="629305"/>
      </dsp:txXfrm>
    </dsp:sp>
    <dsp:sp modelId="{5B3FDA26-0F4B-4B78-89D6-D31B8AB379B1}">
      <dsp:nvSpPr>
        <dsp:cNvPr id="0" name=""/>
        <dsp:cNvSpPr/>
      </dsp:nvSpPr>
      <dsp:spPr>
        <a:xfrm>
          <a:off x="0" y="2289447"/>
          <a:ext cx="9169491" cy="697393"/>
        </a:xfrm>
        <a:prstGeom prst="roundRect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предотвращение суицидальных действий несовершеннолетними</a:t>
          </a:r>
          <a:r>
            <a:rPr lang="ru-RU" altLang="ru-RU" sz="1800" b="1" i="1" kern="1200" dirty="0">
              <a:latin typeface="Times New Roman" pitchFamily="18" charset="0"/>
              <a:cs typeface="Times New Roman" pitchFamily="18" charset="0"/>
            </a:rPr>
            <a:t>;</a:t>
          </a:r>
          <a:endParaRPr lang="ru-RU" sz="1800" b="1" i="1" kern="1200" dirty="0"/>
        </a:p>
      </dsp:txBody>
      <dsp:txXfrm>
        <a:off x="34044" y="2323491"/>
        <a:ext cx="9101403" cy="629305"/>
      </dsp:txXfrm>
    </dsp:sp>
    <dsp:sp modelId="{F8A94C73-E267-4B61-BBD4-934826349023}">
      <dsp:nvSpPr>
        <dsp:cNvPr id="0" name=""/>
        <dsp:cNvSpPr/>
      </dsp:nvSpPr>
      <dsp:spPr>
        <a:xfrm>
          <a:off x="0" y="3050200"/>
          <a:ext cx="9169491" cy="697393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пресечение случаев вовлечения несовершеннолетних в преступные действия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4044" y="3084244"/>
        <a:ext cx="9101403" cy="629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4D45F-53F1-4246-AAEC-5AD52428A9A8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86734-7057-4CAC-AFEC-7F0619C046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519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61988" algn="l"/>
                <a:tab pos="1325563" algn="l"/>
                <a:tab pos="1989138" algn="l"/>
                <a:tab pos="26527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D67957A-E6F2-4D13-BC24-0C1DEF2DA98B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54063"/>
            <a:ext cx="661828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8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5A6FD0-1EBE-489C-9BC8-59C776E47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10B4F4E-9B02-4E4B-9ACE-8E34DC595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013187-69E3-44CB-9C28-AD80C946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B6ED15-255C-4544-8C4B-51D28768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9A3E677-566B-4289-AC17-72F038A2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33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821879-DDE5-4556-90B5-6508E3F0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C8B4600-2811-47FF-A21F-924715C6B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35C73E-53CC-469F-9F41-3F8DCC2FC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10F03C-5C3E-4C75-80C8-EA9DDC1FF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C03A924-0FD0-49E8-9B6E-1C653245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57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3A4061E-700D-493C-BE1E-D3D635B5A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B8ADBF5-3E41-4293-9F8E-E57E8BB06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23946EC-88AF-45E6-B05E-24A7B3BF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CC3C874-800A-4BC3-AECD-2BF8C486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D1BC4E-9BF4-4850-9A68-D3F67ECA2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829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2129367"/>
            <a:ext cx="10361084" cy="146685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10.2.16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5EF4C-5EE8-4EAE-B5A0-4A8E3F2C92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80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659EF5-F608-4545-BB1E-3E7BC8E7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B8A4D3-40E6-4F56-A180-EB9B42543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D1E183-40AA-4592-8783-8E267E85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E3D4D0-C259-4307-B82C-AF87F8DC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F0D313-5D90-4479-A78B-789B1EB8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0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FB4508-D12A-46CB-88F3-9495F122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CAF674-8C07-4168-94F3-9600FB1A5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164802-1688-443F-A5D5-0C504076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0913E9-1097-481C-B2C9-F66976396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66481D-A8DD-4A4C-8A23-A4EDC27F4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88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A5B52E-4FB1-4C7F-AF11-B974EC6D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3EAF75-8437-4B43-96A7-8B605E1A7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3A70D56-6B18-4665-91E5-D3299F4D3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5B4ED35-45A7-42EA-9C4B-628B98D7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20EECD3-CBE5-4CB4-B289-683F5609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0070590-4709-4E0B-BD7A-F6CACB5F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2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486DD0-74C6-437B-8DFC-62EF3FA0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F7477F9-A679-4B66-B2BD-579F0F4AC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FAD9F47-EEF9-4409-BC03-07465833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453A5B9-4B4C-41C7-88F8-DF392F03E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2938A0B-43E1-4F9C-B244-DC763FA5B0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1BE0AEE-17D2-4B55-AC74-CE73AD098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376DEC1-5538-4740-963C-FE402D4A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EBB0E16-CFC8-4DCD-ACD4-A670A492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74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252D7B-33C7-4FF8-929C-12990DE21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B99FCF6-6C90-4C67-B64E-FB9C8839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4D31198-92C8-464C-91B4-B4A4E5157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6664A10-2B34-4523-8FB3-9DCAED9DE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6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96AF7FD-7E18-47EE-832B-FC9D5D6D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395C2D6-7362-4D88-B012-B31F576B4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8AD19FB-E8C0-43B4-9A9B-5C276070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8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921E93-97E9-4638-AD14-CB2688D6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1F71C2-6669-43FE-A627-DDE170BC8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E3A0862-8366-489C-A568-1CCAC50E3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3D8B53-A4A2-4D1C-B058-EF59B11F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84CAED7-4217-4045-A5B6-E3F408EE7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D2AC4EB-0927-4F02-A435-30759D29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9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7BBB4B-6DEC-4533-A753-53B4D79A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7FDB338-457C-4E8F-BCB8-C12831302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08C7A84-D590-4D20-B9C2-B26BC8271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1F1FE85-D222-445A-BFC5-D70AD6821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C00B2C5-6443-4F07-A8C7-34F4D3E8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2AB0FCB-9D08-492C-AEC1-DAB93973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60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4704B5-E0D6-40F6-920E-0E4028FC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0F006EB-BC2B-4C33-9D36-95F62246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8ADE2B-3501-4701-B5A7-E447D9291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0261-568C-4804-8DC1-A4021DB8F235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33E2E1-F410-4A22-A839-5CCD7A8BE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E12354C-9CE3-4274-936C-6F51BF08A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C26F5-D511-4C1F-A4F1-093FF9176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97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ase.garant.ru/12125178/1cafb24d049dcd1e7707a22d98e9858f/#block_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se.garant.ru/12125178/1cafb24d049dcd1e7707a22d98e9858f/#block_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si.mchs.gov.ru/" TargetMode="External"/><Relationship Id="rId5" Type="http://schemas.openxmlformats.org/officeDocument/2006/relationships/hyperlink" Target="https://rospsy.ru/" TargetMode="External"/><Relationship Id="rId4" Type="http://schemas.openxmlformats.org/officeDocument/2006/relationships/hyperlink" Target="http://psyrus.ru/rpo/documentation/ethics.ph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s://rospsy.ru/npa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s://vk.com/rospsy_ru" TargetMode="External"/><Relationship Id="rId4" Type="http://schemas.openxmlformats.org/officeDocument/2006/relationships/hyperlink" Target="https://t.me/rosps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magistr@magistr54.r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gif"/><Relationship Id="rId4" Type="http://schemas.openxmlformats.org/officeDocument/2006/relationships/diagramLayout" Target="../diagrams/layout2.xml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0.png"/><Relationship Id="rId7" Type="http://schemas.openxmlformats.org/officeDocument/2006/relationships/hyperlink" Target="https://web.archive.org/web/20131005230018/http:/untreaty.un.org/cod/avl/ha/crc/crc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424ED6A-662E-4F6B-9C0F-21F4A9208C8F}"/>
              </a:ext>
            </a:extLst>
          </p:cNvPr>
          <p:cNvSpPr txBox="1">
            <a:spLocks/>
          </p:cNvSpPr>
          <p:nvPr/>
        </p:nvSpPr>
        <p:spPr>
          <a:xfrm>
            <a:off x="1441450" y="120650"/>
            <a:ext cx="9691688" cy="1292225"/>
          </a:xfrm>
          <a:prstGeom prst="rect">
            <a:avLst/>
          </a:prstGeom>
        </p:spPr>
        <p:txBody>
          <a:bodyPr lIns="91439" rIns="91439" anchor="ctr">
            <a:normAutofit fontScale="90000" lnSpcReduction="10000"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39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200" b="1" dirty="0">
                <a:solidFill>
                  <a:srgbClr val="99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Департамент образования мэрии города Новосибирска</a:t>
            </a:r>
            <a:br>
              <a:rPr lang="ru-RU" sz="2200" b="1" dirty="0">
                <a:solidFill>
                  <a:srgbClr val="99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99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Муниципальное бюджетное учреждение </a:t>
            </a:r>
            <a:br>
              <a:rPr lang="ru-RU" sz="2200" b="1" dirty="0">
                <a:solidFill>
                  <a:srgbClr val="99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99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дополнительного профессионального образования города Новосибирска</a:t>
            </a:r>
            <a:br>
              <a:rPr lang="ru-RU" sz="2200" b="1" dirty="0">
                <a:solidFill>
                  <a:srgbClr val="99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99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«Городской центр образования и здоровья «Магистр»</a:t>
            </a:r>
            <a:endParaRPr lang="ru-RU" sz="2200" dirty="0">
              <a:solidFill>
                <a:srgbClr val="99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1C1EB951-B445-488B-BE8E-8AFA9000B963}"/>
              </a:ext>
            </a:extLst>
          </p:cNvPr>
          <p:cNvSpPr txBox="1">
            <a:spLocks/>
          </p:cNvSpPr>
          <p:nvPr/>
        </p:nvSpPr>
        <p:spPr>
          <a:xfrm>
            <a:off x="-106018" y="2196556"/>
            <a:ext cx="12192000" cy="1870396"/>
          </a:xfrm>
          <a:prstGeom prst="rect">
            <a:avLst/>
          </a:prstGeom>
          <a:gradFill flip="none" rotWithShape="1">
            <a:gsLst>
              <a:gs pos="0">
                <a:srgbClr val="006699">
                  <a:shade val="30000"/>
                  <a:satMod val="115000"/>
                </a:srgbClr>
              </a:gs>
              <a:gs pos="100000">
                <a:schemeClr val="bg1"/>
              </a:gs>
              <a:gs pos="17000">
                <a:srgbClr val="006699">
                  <a:shade val="67500"/>
                  <a:satMod val="115000"/>
                </a:srgbClr>
              </a:gs>
              <a:gs pos="0">
                <a:schemeClr val="bg1"/>
              </a:gs>
              <a:gs pos="87000">
                <a:srgbClr val="006699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  <a:effectLst/>
        </p:spPr>
        <p:txBody>
          <a:bodyPr/>
          <a:lstStyle>
            <a:lvl1pPr marL="182878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16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34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12" indent="-137159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591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69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50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28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Нормативно-правовые основы деятельности педагога-психолога ОО</a:t>
            </a:r>
          </a:p>
        </p:txBody>
      </p:sp>
      <p:pic>
        <p:nvPicPr>
          <p:cNvPr id="6150" name="Рисунок 4">
            <a:extLst>
              <a:ext uri="{FF2B5EF4-FFF2-40B4-BE49-F238E27FC236}">
                <a16:creationId xmlns="" xmlns:a16="http://schemas.microsoft.com/office/drawing/2014/main" id="{1CC1B1BF-DD18-4934-A4D9-1D39832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9375"/>
            <a:ext cx="121920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5">
            <a:extLst>
              <a:ext uri="{FF2B5EF4-FFF2-40B4-BE49-F238E27FC236}">
                <a16:creationId xmlns="" xmlns:a16="http://schemas.microsoft.com/office/drawing/2014/main" id="{099A741A-7699-4234-A649-F2E7B40B9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65875"/>
            <a:ext cx="1219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600" b="1">
                <a:solidFill>
                  <a:schemeClr val="bg1"/>
                </a:solidFill>
                <a:latin typeface="Times New Roman" panose="02020603050405020304" pitchFamily="18" charset="0"/>
                <a:ea typeface="Roboto" panose="020B0604020202020204" pitchFamily="2" charset="0"/>
                <a:cs typeface="Times New Roman" panose="02020603050405020304" pitchFamily="18" charset="0"/>
              </a:rPr>
              <a:t>Новосибирск 2024</a:t>
            </a:r>
          </a:p>
        </p:txBody>
      </p:sp>
      <p:pic>
        <p:nvPicPr>
          <p:cNvPr id="6152" name="Рисунок 6">
            <a:extLst>
              <a:ext uri="{FF2B5EF4-FFF2-40B4-BE49-F238E27FC236}">
                <a16:creationId xmlns="" xmlns:a16="http://schemas.microsoft.com/office/drawing/2014/main" id="{545F4F31-37DA-43B0-885B-15A80A8E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438150"/>
            <a:ext cx="15732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2" descr="ÐÐ°ÑÑÐ¸Ð½ÐºÐ¸ Ð¿Ð¾ Ð·Ð°Ð¿ÑÐ¾ÑÑ Ð³ÐµÑÐ± Ð½Ð¾Ð²Ð¾ÑÐ¸Ð±Ð¸ÑÑÐºÐ° png">
            <a:extLst>
              <a:ext uri="{FF2B5EF4-FFF2-40B4-BE49-F238E27FC236}">
                <a16:creationId xmlns="" xmlns:a16="http://schemas.microsoft.com/office/drawing/2014/main" id="{7B810E51-90E2-4DF1-B942-6DCA021D7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95313"/>
            <a:ext cx="1427163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Box 8">
            <a:extLst>
              <a:ext uri="{FF2B5EF4-FFF2-40B4-BE49-F238E27FC236}">
                <a16:creationId xmlns="" xmlns:a16="http://schemas.microsoft.com/office/drawing/2014/main" id="{B76221E4-1D11-4B7C-AB2F-56955E13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430" y="4189879"/>
            <a:ext cx="619283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Сабенина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Викторовна, педагог-психолог отдела ранней помощи, 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Яковенко Дмитрий Александрович,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отдела практической психологии</a:t>
            </a:r>
            <a:endParaRPr lang="ru-RU" alt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>
            <a:extLst>
              <a:ext uri="{FF2B5EF4-FFF2-40B4-BE49-F238E27FC236}">
                <a16:creationId xmlns="" xmlns:a16="http://schemas.microsoft.com/office/drawing/2014/main" id="{CC485A38-6AC7-4938-BD43-577B2DF3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F7EEDF-C538-6376-6752-EC465B96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Calibri (Основной текст)"/>
              </a:rPr>
              <a:t>Федеральный уровень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625CB6-D62B-B86A-0C29-BD5452C54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56" y="1690688"/>
            <a:ext cx="11049384" cy="47101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государственные образовательные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НОО, ФГОС ООО, ФГОС СОО) 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 (ФОП НОО, ФОП ООО, ФОП СОО) 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Концепция 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СК-13/07ВН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 системы психолого-педагогической помощи 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сфере общего образования и среднего профессионального образования в Российской Федерации на период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2030 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</a:p>
          <a:p>
            <a:pPr>
              <a:lnSpc>
                <a:spcPct val="12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психолого-педагогическом консилиуме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 организации от 9 сентября  2019 г.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Р-93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(обязательно к  исполнению с 01.08.2020)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493BE51-05FB-505C-9949-92F25D8D88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28516" r="10024" b="27568"/>
          <a:stretch/>
        </p:blipFill>
        <p:spPr bwMode="auto">
          <a:xfrm>
            <a:off x="10398642" y="5856314"/>
            <a:ext cx="1739429" cy="10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31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>
            <a:extLst>
              <a:ext uri="{FF2B5EF4-FFF2-40B4-BE49-F238E27FC236}">
                <a16:creationId xmlns="" xmlns:a16="http://schemas.microsoft.com/office/drawing/2014/main" id="{CC485A38-6AC7-4938-BD43-577B2DF3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F7EEDF-C538-6376-6752-EC465B96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Calibri (Основной текст)"/>
              </a:rPr>
              <a:t>Федеральный уровень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C625CB6-D62B-B86A-0C29-BD5452C54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56" y="1690688"/>
            <a:ext cx="11049384" cy="471011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РФ от 29 декабря 2010г.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436-ФЗ «О защите детей от информации, причиняющей вред их здоровью и развитию»;</a:t>
            </a:r>
          </a:p>
          <a:p>
            <a:pPr>
              <a:lnSpc>
                <a:spcPct val="12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28.12.2020 N Р-193 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методических рекомендаций по системе функционирования психологических служб в общеобразовательных организациях»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Этический кодекс психолога и др.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493BE51-05FB-505C-9949-92F25D8D88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28516" r="10024" b="27568"/>
          <a:stretch/>
        </p:blipFill>
        <p:spPr bwMode="auto">
          <a:xfrm>
            <a:off x="10398642" y="5856314"/>
            <a:ext cx="1739429" cy="10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24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>
            <a:extLst>
              <a:ext uri="{FF2B5EF4-FFF2-40B4-BE49-F238E27FC236}">
                <a16:creationId xmlns="" xmlns:a16="http://schemas.microsoft.com/office/drawing/2014/main" id="{8EE338FF-C444-4709-8D8F-F0A9F8FB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2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6E439B-B4F4-D863-FAE2-57CE7C26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374" y="887897"/>
            <a:ext cx="8653669" cy="1258955"/>
          </a:xfrm>
        </p:spPr>
        <p:txBody>
          <a:bodyPr/>
          <a:lstStyle/>
          <a:p>
            <a:r>
              <a:rPr lang="ru-RU" sz="3600" b="1" dirty="0">
                <a:latin typeface="Calibri (Основной текст)"/>
              </a:rPr>
              <a:t>         Федеральный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870548-4E68-3948-5B85-8554EFB29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3" y="2146852"/>
            <a:ext cx="11078663" cy="4210305"/>
          </a:xfrm>
        </p:spPr>
        <p:txBody>
          <a:bodyPr>
            <a:normAutofit fontScale="47500" lnSpcReduction="20000"/>
          </a:bodyPr>
          <a:lstStyle/>
          <a:p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и социальной защиты РФ от 24.08.2015 № 514 –н «Об утверждении </a:t>
            </a:r>
            <a:r>
              <a:rPr lang="ru-RU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стандарта «Педагог – психолог (психолог в сфере образования)»</a:t>
            </a:r>
          </a:p>
          <a:p>
            <a:pPr marL="12700">
              <a:lnSpc>
                <a:spcPts val="3304"/>
              </a:lnSpc>
              <a:spcBef>
                <a:spcPts val="105"/>
              </a:spcBef>
            </a:pPr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5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</a:t>
            </a:r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РФ  от 24 декабря 2001г. №29/1886-6 </a:t>
            </a:r>
            <a:r>
              <a:rPr lang="ru-RU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использовании  рабочего времени педагога-психолога образовательного учреждения»</a:t>
            </a:r>
          </a:p>
          <a:p>
            <a:pPr marL="12700">
              <a:lnSpc>
                <a:spcPts val="3304"/>
              </a:lnSpc>
              <a:spcBef>
                <a:spcPts val="105"/>
              </a:spcBef>
            </a:pPr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Правительство РФ от 3 апреля 2003г. №191 </a:t>
            </a:r>
            <a:b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продолжительности рабочего времени  </a:t>
            </a:r>
            <a:r>
              <a:rPr lang="ru-RU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(норме часов педагогической работы за ставку  заработной платы) педагогических работников образовательных учреждений» </a:t>
            </a:r>
          </a:p>
          <a:p>
            <a:pPr marL="79375" marR="72390">
              <a:lnSpc>
                <a:spcPts val="3130"/>
              </a:lnSpc>
              <a:spcBef>
                <a:spcPts val="10"/>
              </a:spcBef>
            </a:pPr>
            <a:endParaRPr lang="ru-RU" sz="2400" dirty="0">
              <a:solidFill>
                <a:srgbClr val="FF0000"/>
              </a:solidFill>
              <a:latin typeface="Calibri (Основной текст)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9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>
            <a:extLst>
              <a:ext uri="{FF2B5EF4-FFF2-40B4-BE49-F238E27FC236}">
                <a16:creationId xmlns="" xmlns:a16="http://schemas.microsoft.com/office/drawing/2014/main" id="{C2D76CF0-8590-473E-BDA2-04BF8E09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06352F-8C31-4BCD-9903-7A6CC75929CB}"/>
              </a:ext>
            </a:extLst>
          </p:cNvPr>
          <p:cNvSpPr txBox="1"/>
          <p:nvPr/>
        </p:nvSpPr>
        <p:spPr>
          <a:xfrm>
            <a:off x="457200" y="1870364"/>
            <a:ext cx="115131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ru-RU" b="1" i="0" dirty="0">
                <a:solidFill>
                  <a:srgbClr val="FF0000"/>
                </a:solidFill>
                <a:effectLst/>
                <a:latin typeface="PT Serif" panose="020A0603040505020204" pitchFamily="18" charset="-52"/>
              </a:rPr>
              <a:t>                                                  Обобщенные трудовые функции: Код А.</a:t>
            </a:r>
          </a:p>
          <a:p>
            <a:pPr indent="0" algn="l"/>
            <a:r>
              <a:rPr lang="ru-RU" b="0" i="0" dirty="0">
                <a:solidFill>
                  <a:srgbClr val="22272F"/>
                </a:solidFill>
                <a:effectLst/>
                <a:latin typeface="PT Serif" panose="020B0604020202020204" pitchFamily="18" charset="-52"/>
              </a:rPr>
              <a:t>         Психолого-педагогическое сопровождение образовательного процесса в образовательных организациях общего, профессионального и дополнительного образования,</a:t>
            </a:r>
          </a:p>
          <a:p>
            <a:pPr indent="0" algn="l"/>
            <a:r>
              <a:rPr lang="ru-RU" b="0" i="0" dirty="0">
                <a:solidFill>
                  <a:srgbClr val="22272F"/>
                </a:solidFill>
                <a:effectLst/>
                <a:latin typeface="PT Serif" panose="020B0604020202020204" pitchFamily="18" charset="-52"/>
              </a:rPr>
              <a:t>сопровождение основных и дополнительных образовательных программ.</a:t>
            </a:r>
          </a:p>
          <a:p>
            <a:pPr indent="0" algn="l"/>
            <a:endParaRPr lang="ru-RU" dirty="0">
              <a:solidFill>
                <a:srgbClr val="22272F"/>
              </a:solidFill>
              <a:latin typeface="PT Serif" panose="020B0604020202020204" pitchFamily="18" charset="-5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Психолого-педагогическое и методическое сопровождение реализации основных и дополнительных образовательных программ</a:t>
            </a:r>
            <a:endParaRPr lang="ru-RU" b="0" i="0" dirty="0">
              <a:solidFill>
                <a:srgbClr val="22272F"/>
              </a:solidFill>
              <a:effectLst/>
              <a:latin typeface="PT Serif" panose="020B0604020202020204" pitchFamily="18" charset="-5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Психологическая экспертиза (оценка) комфортности и безопасности образовательной среды образовательных организаций</a:t>
            </a:r>
            <a:endParaRPr lang="ru-RU" dirty="0">
              <a:solidFill>
                <a:srgbClr val="22272F"/>
              </a:solidFill>
              <a:latin typeface="PT Serif" panose="020B0604020202020204" pitchFamily="18" charset="-5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Психологическое консультирование субъектов образовательного процесса</a:t>
            </a:r>
            <a:endParaRPr lang="ru-RU" b="0" i="0" dirty="0">
              <a:solidFill>
                <a:srgbClr val="22272F"/>
              </a:solidFill>
              <a:effectLst/>
              <a:latin typeface="PT Serif" panose="020B0604020202020204" pitchFamily="18" charset="-5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Коррекционно-развивающая работа с детьми и обучающимися, в том числе работа по восстановлению и реабилитации</a:t>
            </a:r>
            <a:endParaRPr lang="ru-RU" dirty="0">
              <a:solidFill>
                <a:srgbClr val="22272F"/>
              </a:solidFill>
              <a:latin typeface="PT Serif" panose="020B0604020202020204" pitchFamily="18" charset="-5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Психологическая диагностика детей и обучающихся</a:t>
            </a:r>
            <a:endParaRPr lang="ru-RU" b="0" i="0" dirty="0">
              <a:solidFill>
                <a:srgbClr val="22272F"/>
              </a:solidFill>
              <a:effectLst/>
              <a:latin typeface="PT Serif" panose="020B0604020202020204" pitchFamily="18" charset="-5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Психологическое просвещение субъектов образовательного процесса</a:t>
            </a:r>
            <a:endParaRPr lang="ru-RU" dirty="0">
              <a:solidFill>
                <a:srgbClr val="22272F"/>
              </a:solidFill>
              <a:latin typeface="PT Serif" panose="020B0604020202020204" pitchFamily="18" charset="-5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Психопрофилактика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(профессиональная деятельность, направленная на сохранение и укрепление психологического здоровья обучающихся в процессе обучения и воспитания в образовательных организациях)</a:t>
            </a:r>
            <a:endParaRPr lang="ru-RU" b="0" i="0" dirty="0">
              <a:solidFill>
                <a:srgbClr val="22272F"/>
              </a:solidFill>
              <a:effectLst/>
              <a:latin typeface="PT Serif" panose="020B0604020202020204" pitchFamily="18" charset="-52"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B1B35B-F2F8-4349-9A41-8E48C1FA1824}"/>
              </a:ext>
            </a:extLst>
          </p:cNvPr>
          <p:cNvSpPr txBox="1"/>
          <p:nvPr/>
        </p:nvSpPr>
        <p:spPr>
          <a:xfrm>
            <a:off x="4156364" y="706582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/>
              <a:t>Профстандарт</a:t>
            </a:r>
            <a:r>
              <a:rPr lang="ru-RU" sz="3200" dirty="0"/>
              <a:t> педагога-психолога</a:t>
            </a:r>
          </a:p>
        </p:txBody>
      </p:sp>
    </p:spTree>
    <p:extLst>
      <p:ext uri="{BB962C8B-B14F-4D97-AF65-F5344CB8AC3E}">
        <p14:creationId xmlns:p14="http://schemas.microsoft.com/office/powerpoint/2010/main" val="53302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>
            <a:extLst>
              <a:ext uri="{FF2B5EF4-FFF2-40B4-BE49-F238E27FC236}">
                <a16:creationId xmlns="" xmlns:a16="http://schemas.microsoft.com/office/drawing/2014/main" id="{C2D76CF0-8590-473E-BDA2-04BF8E09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06352F-8C31-4BCD-9903-7A6CC75929CB}"/>
              </a:ext>
            </a:extLst>
          </p:cNvPr>
          <p:cNvSpPr txBox="1"/>
          <p:nvPr/>
        </p:nvSpPr>
        <p:spPr>
          <a:xfrm>
            <a:off x="605986" y="2188416"/>
            <a:ext cx="115131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ru-RU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Обобщенные трудовые функции: Код В.</a:t>
            </a:r>
          </a:p>
          <a:p>
            <a:pPr indent="0" algn="l"/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Оказание психолого-педагогической помощи лицам с ограниченными возможностями здоровья, испытывающим трудности в освоении основных общеобразовательных программ, развитии и социальной адаптации, в том числе несовершеннолетним обучающимся, признанным в случаях и в порядке, которые 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0" i="0" u="none" strike="noStrike" dirty="0">
                <a:solidFill>
                  <a:srgbClr val="3272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уголовно-процессуальным законодательством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подозреваемыми, обвиняемыми или подсудимыми по уголовному делу либо являющимся потерпевшими или свидетелями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Психологическое просвещение 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субъектов образовательного процесса в области работы по поддержке </a:t>
            </a:r>
            <a:r>
              <a:rPr lang="ru-RU" sz="20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лиц с ограниченными возможностями здоровья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детей и обучающихся, испытывающих трудности в освоении основных общеобразовательных программ, развитии и социальной адаптации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Психологическая профилактика нарушений поведения и отклонений в развитии лиц с ограниченными возможностями здоровья</a:t>
            </a:r>
            <a:r>
              <a:rPr lang="ru-RU" sz="2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детей и обучающихся, испытывающих трудности в освоении основных общеобразовательных программ, развитии и социальной адаптации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B1B35B-F2F8-4349-9A41-8E48C1FA1824}"/>
              </a:ext>
            </a:extLst>
          </p:cNvPr>
          <p:cNvSpPr txBox="1"/>
          <p:nvPr/>
        </p:nvSpPr>
        <p:spPr>
          <a:xfrm>
            <a:off x="4156364" y="706582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/>
              <a:t>Профстандарт</a:t>
            </a:r>
            <a:r>
              <a:rPr lang="ru-RU" sz="3200" dirty="0"/>
              <a:t> педагога-психолога</a:t>
            </a:r>
          </a:p>
        </p:txBody>
      </p:sp>
    </p:spTree>
    <p:extLst>
      <p:ext uri="{BB962C8B-B14F-4D97-AF65-F5344CB8AC3E}">
        <p14:creationId xmlns:p14="http://schemas.microsoft.com/office/powerpoint/2010/main" val="2826975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>
            <a:extLst>
              <a:ext uri="{FF2B5EF4-FFF2-40B4-BE49-F238E27FC236}">
                <a16:creationId xmlns="" xmlns:a16="http://schemas.microsoft.com/office/drawing/2014/main" id="{C2D76CF0-8590-473E-BDA2-04BF8E09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06352F-8C31-4BCD-9903-7A6CC75929CB}"/>
              </a:ext>
            </a:extLst>
          </p:cNvPr>
          <p:cNvSpPr txBox="1"/>
          <p:nvPr/>
        </p:nvSpPr>
        <p:spPr>
          <a:xfrm>
            <a:off x="605986" y="2188416"/>
            <a:ext cx="11513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ru-RU" sz="20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B1B35B-F2F8-4349-9A41-8E48C1FA1824}"/>
              </a:ext>
            </a:extLst>
          </p:cNvPr>
          <p:cNvSpPr txBox="1"/>
          <p:nvPr/>
        </p:nvSpPr>
        <p:spPr>
          <a:xfrm>
            <a:off x="4156364" y="706582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/>
              <a:t>Профстандарт</a:t>
            </a:r>
            <a:r>
              <a:rPr lang="ru-RU" sz="3200" dirty="0"/>
              <a:t> педагога-психолога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B27A52-49D3-4F26-AAA3-7A7DA5F9B2A5}"/>
              </a:ext>
            </a:extLst>
          </p:cNvPr>
          <p:cNvSpPr txBox="1"/>
          <p:nvPr/>
        </p:nvSpPr>
        <p:spPr>
          <a:xfrm>
            <a:off x="605986" y="2693649"/>
            <a:ext cx="1068486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Психологическое консультирование 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лиц с ограниченными возможностями здоровья и обучающихся, испытывающих трудности в освоении основных общеобразовательных программ, развитии и социальной адаптации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</a:t>
            </a:r>
            <a:r>
              <a:rPr lang="ru-RU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Психологическая коррекция поведения и развития детей 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и обучающихся с ограниченными возможностями здоровья, а также обучающихся, испытывающих трудности в освоении основных общеобразовательных программ, развитии и социальной адаптации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Психологическая диагностика особенностей лиц с ограниченными возможностями здоровья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обучающихся, испытывающих трудности в освоении основных общеобразовательных программ, развитии и социальной адаптации, в том числе несовершеннолетних обучающихся, признанных в случаях и в порядке, которые предусмотрены </a:t>
            </a:r>
            <a:r>
              <a:rPr lang="ru-RU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3"/>
              </a:rPr>
              <a:t>уголовно-процессуальным законодательством</a:t>
            </a:r>
            <a:r>
              <a:rPr lang="ru-RU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подозреваемыми, обвиняемыми или подсудимыми по уголовному делу либо являющихся потерпевшими или свидетелями преступления, по запросу органов и учреждений системы профилактики безнадзорности и правонарушений несовершеннолетних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87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3">
            <a:extLst>
              <a:ext uri="{FF2B5EF4-FFF2-40B4-BE49-F238E27FC236}">
                <a16:creationId xmlns="" xmlns:a16="http://schemas.microsoft.com/office/drawing/2014/main" id="{C665435F-ABF6-4AC8-A9AD-6D73B671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39249" cy="870551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Calibri (Основной текст)"/>
              </a:rPr>
              <a:t>Этический кодекс психолога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35676"/>
            <a:ext cx="7644456" cy="11661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4830" y="2510780"/>
            <a:ext cx="4685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http://psyrus.ru/rpo/documentation/ethics.php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2899B5-7919-F322-E0DB-8D2F5D4BA422}"/>
              </a:ext>
            </a:extLst>
          </p:cNvPr>
          <p:cNvSpPr txBox="1"/>
          <p:nvPr/>
        </p:nvSpPr>
        <p:spPr>
          <a:xfrm>
            <a:off x="1022940" y="2880112"/>
            <a:ext cx="10414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Calibri (Основной текст)"/>
              </a:rPr>
              <a:t>Этический кодекс психолога Российского психологического общества составлен в соответствии с Конституцией Российской Федерации, Федеральным законом Российской Федерации № 152-ФЗ от 27 июля 2006 года «О персональных данных», Уставом Российского психологического общества, Всеобщей декларацией прав человека, Хельсинкской декларацией Всемирной медицинской ассоциации «Этические принципы проведения медицинских исследований с участием людей в качестве субъектов исследования», международной Универсальной декларацией этических принципов для психологов, Этическим </a:t>
            </a:r>
            <a:r>
              <a:rPr lang="ru-RU" b="0" i="0" dirty="0" err="1">
                <a:effectLst/>
                <a:latin typeface="Calibri (Основной текст)"/>
              </a:rPr>
              <a:t>метакодексом</a:t>
            </a:r>
            <a:r>
              <a:rPr lang="ru-RU" b="0" i="0" dirty="0">
                <a:effectLst/>
                <a:latin typeface="Calibri (Основной текст)"/>
              </a:rPr>
              <a:t> Европейской федерации психологических ассоциаций.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8A24767-94BF-A180-6150-B5B7F6C9A766}"/>
              </a:ext>
            </a:extLst>
          </p:cNvPr>
          <p:cNvSpPr txBox="1"/>
          <p:nvPr/>
        </p:nvSpPr>
        <p:spPr>
          <a:xfrm>
            <a:off x="3501081" y="5177665"/>
            <a:ext cx="852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Calibri (Основной текст)"/>
              </a:rPr>
              <a:t>Настоящий Этический кодекс психолога принят “14” февраля 2012 года </a:t>
            </a:r>
            <a:br>
              <a:rPr lang="ru-RU" dirty="0">
                <a:latin typeface="Calibri (Основной текст)"/>
              </a:rPr>
            </a:br>
            <a:r>
              <a:rPr lang="ru-RU" dirty="0">
                <a:latin typeface="Calibri (Основной текст)"/>
              </a:rPr>
              <a:t>V съездом Российского психологического общества.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21DB785-5362-2C66-419E-A0C196FEF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9544" y="1235676"/>
            <a:ext cx="1943543" cy="769441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RobotoCondensed"/>
              </a:rPr>
              <a:t>ПРОФЕССИОНАЛЬНЫЕ ПАРТНЕРЫ В РОССИИ</a:t>
            </a:r>
            <a:endParaRPr kumimoji="0" lang="ru-RU" alt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ФПО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Экстренная психологическая помощь МЧС России">
            <a:hlinkClick r:id="rId6"/>
            <a:extLst>
              <a:ext uri="{FF2B5EF4-FFF2-40B4-BE49-F238E27FC236}">
                <a16:creationId xmlns="" xmlns:a16="http://schemas.microsoft.com/office/drawing/2014/main" id="{98CA38CF-320F-B164-8876-E6BD0EAD8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04" y="1216716"/>
            <a:ext cx="846740" cy="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8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>
            <a:extLst>
              <a:ext uri="{FF2B5EF4-FFF2-40B4-BE49-F238E27FC236}">
                <a16:creationId xmlns="" xmlns:a16="http://schemas.microsoft.com/office/drawing/2014/main" id="{33B63D15-402F-44F4-B452-04AEE70C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CAFB12AA-0D06-4621-63AD-4B39DB49A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5565" r="11341" b="9874"/>
          <a:stretch/>
        </p:blipFill>
        <p:spPr bwMode="auto">
          <a:xfrm>
            <a:off x="773057" y="1225240"/>
            <a:ext cx="6386541" cy="476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6461A20-784D-33EF-4AB2-128C1745D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66" y="2197765"/>
            <a:ext cx="6583326" cy="282080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Концепция развития психологической службы в системе образования Новосибирской области на период до 2025 года утверждена распоряжением Правительства Новосибирской области от 26.09.2017 № 379-рп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FAAEEBF-2BBA-2DC5-8E4E-8037EF8170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30" t="15349" r="39128" b="22791"/>
          <a:stretch/>
        </p:blipFill>
        <p:spPr>
          <a:xfrm>
            <a:off x="7346335" y="364012"/>
            <a:ext cx="4295837" cy="5993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02CB6D48-E7D7-2A78-57CD-05E4087F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00823" cy="1325563"/>
          </a:xfrm>
        </p:spPr>
        <p:txBody>
          <a:bodyPr/>
          <a:lstStyle/>
          <a:p>
            <a:pPr algn="ctr"/>
            <a:r>
              <a:rPr lang="ru-RU" sz="3600" b="1" dirty="0">
                <a:latin typeface="Calibri (Основной текст)"/>
              </a:rPr>
              <a:t>Региональный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09EAED-DBC7-35BC-27FE-E9CFCF9FC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28516" r="10024" b="27568"/>
          <a:stretch/>
        </p:blipFill>
        <p:spPr bwMode="auto">
          <a:xfrm>
            <a:off x="10398642" y="5856314"/>
            <a:ext cx="1739429" cy="10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681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1DEF3F9-128C-47BC-8025-40BD7A8F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929" y="0"/>
            <a:ext cx="12192000" cy="5065776"/>
          </a:xfrm>
          <a:prstGeom prst="rect">
            <a:avLst/>
          </a:prstGeom>
        </p:spPr>
      </p:pic>
      <p:pic>
        <p:nvPicPr>
          <p:cNvPr id="11" name="Рисунок 5">
            <a:extLst>
              <a:ext uri="{FF2B5EF4-FFF2-40B4-BE49-F238E27FC236}">
                <a16:creationId xmlns="" xmlns:a16="http://schemas.microsoft.com/office/drawing/2014/main" id="{D0831F0A-B494-0B75-E9A9-A925A87F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6" y="5532437"/>
            <a:ext cx="1163929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D8CE7D-501A-58E0-DD08-28D84F8E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81977" cy="1325563"/>
          </a:xfrm>
        </p:spPr>
        <p:txBody>
          <a:bodyPr/>
          <a:lstStyle/>
          <a:p>
            <a:r>
              <a:rPr lang="ru-RU" sz="3600" b="1" dirty="0">
                <a:latin typeface="Calibri (Основной текст)"/>
              </a:rPr>
              <a:t>Муниципальный уровень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27D6954-C414-72E5-C10A-AE7317E10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28516" r="10024" b="27568"/>
          <a:stretch/>
        </p:blipFill>
        <p:spPr bwMode="auto">
          <a:xfrm>
            <a:off x="10398642" y="5856314"/>
            <a:ext cx="1739429" cy="10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285064A-2DBD-4568-9E46-5EA02256F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6" y="2055813"/>
            <a:ext cx="3551582" cy="41120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38D1086-95ED-424F-B71F-FE65D35A8EF7}"/>
              </a:ext>
            </a:extLst>
          </p:cNvPr>
          <p:cNvSpPr txBox="1"/>
          <p:nvPr/>
        </p:nvSpPr>
        <p:spPr>
          <a:xfrm>
            <a:off x="4696903" y="2055813"/>
            <a:ext cx="69681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Приказ </a:t>
            </a:r>
            <a:r>
              <a:rPr lang="ru-RU" sz="2400" dirty="0"/>
              <a:t>департамента образования мэрии города Новосибирска </a:t>
            </a:r>
            <a:r>
              <a:rPr lang="ru-RU" sz="2400" b="1" dirty="0"/>
              <a:t>№0390 от 18.04.2024 г.</a:t>
            </a:r>
          </a:p>
          <a:p>
            <a:r>
              <a:rPr lang="ru-RU" sz="2400" dirty="0"/>
              <a:t>«</a:t>
            </a:r>
            <a:r>
              <a:rPr lang="ru-RU" sz="2400" b="1" dirty="0"/>
              <a:t>О мерах по профилактике суицидов среди обучающихся </a:t>
            </a:r>
            <a:r>
              <a:rPr lang="ru-RU" sz="2400" dirty="0"/>
              <a:t>муниципальных ОО, подведомственных департаменту образования мэрии города Новосибирска, порядке действий в случае гибели несовершеннолетних, имеющих признаки суицида, попытке суицида, суицидального и (или) </a:t>
            </a:r>
            <a:r>
              <a:rPr lang="ru-RU" sz="2400" dirty="0" err="1"/>
              <a:t>самоповреждающего</a:t>
            </a:r>
            <a:r>
              <a:rPr lang="ru-RU" sz="2400" dirty="0"/>
              <a:t> поведения»</a:t>
            </a:r>
          </a:p>
        </p:txBody>
      </p:sp>
    </p:spTree>
    <p:extLst>
      <p:ext uri="{BB962C8B-B14F-4D97-AF65-F5344CB8AC3E}">
        <p14:creationId xmlns:p14="http://schemas.microsoft.com/office/powerpoint/2010/main" val="3219011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973" t="15856" r="7298" b="15195"/>
          <a:stretch/>
        </p:blipFill>
        <p:spPr>
          <a:xfrm>
            <a:off x="362465" y="216844"/>
            <a:ext cx="11444031" cy="6365188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B6C26815-F20C-FA64-DB46-406BDD7A5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330" y="668663"/>
            <a:ext cx="7096778" cy="33635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подведомственных департаменту образования мэрии города Новосибирска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B6C26815-F20C-FA64-DB46-406BDD7A5793}"/>
              </a:ext>
            </a:extLst>
          </p:cNvPr>
          <p:cNvSpPr txBox="1">
            <a:spLocks/>
          </p:cNvSpPr>
          <p:nvPr/>
        </p:nvSpPr>
        <p:spPr>
          <a:xfrm>
            <a:off x="3159330" y="1924933"/>
            <a:ext cx="7096778" cy="3363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департамента образования мэрии города Новосибирска</a:t>
            </a:r>
          </a:p>
        </p:txBody>
      </p:sp>
    </p:spTree>
    <p:extLst>
      <p:ext uri="{BB962C8B-B14F-4D97-AF65-F5344CB8AC3E}">
        <p14:creationId xmlns:p14="http://schemas.microsoft.com/office/powerpoint/2010/main" val="1751454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>
            <a:extLst>
              <a:ext uri="{FF2B5EF4-FFF2-40B4-BE49-F238E27FC236}">
                <a16:creationId xmlns="" xmlns:a16="http://schemas.microsoft.com/office/drawing/2014/main" id="{7B14694D-CD34-4AD2-870A-558353AEB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Calibri (Основной текст)"/>
              </a:rPr>
              <a:t>Иерархия нормативно-правовых документов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779991" y="1930326"/>
          <a:ext cx="1090014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950369E-30B6-6DE5-6A8B-88288936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21" y="1581076"/>
            <a:ext cx="2294417" cy="432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412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t="12666" r="12997" b="56223"/>
          <a:stretch>
            <a:fillRect/>
          </a:stretch>
        </p:blipFill>
        <p:spPr bwMode="auto">
          <a:xfrm>
            <a:off x="1089430" y="378940"/>
            <a:ext cx="10238197" cy="248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82338" y="3047999"/>
            <a:ext cx="752320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444444"/>
                </a:solidFill>
                <a:latin typeface="Roboto" charset="0"/>
              </a:rPr>
              <a:t>Сайт: </a:t>
            </a:r>
            <a:r>
              <a:rPr lang="en-US" altLang="ru-RU" sz="2000" dirty="0">
                <a:solidFill>
                  <a:srgbClr val="005983"/>
                </a:solidFill>
                <a:latin typeface="Roboto" charset="0"/>
                <a:hlinkClick r:id="rId3"/>
              </a:rPr>
              <a:t>rospsy.ru</a:t>
            </a:r>
            <a:endParaRPr lang="ru-RU" altLang="ru-RU" sz="2000" dirty="0">
              <a:solidFill>
                <a:srgbClr val="005983"/>
              </a:solidFill>
              <a:latin typeface="Roboto" charset="0"/>
            </a:endParaRPr>
          </a:p>
          <a:p>
            <a:r>
              <a:rPr lang="ru-RU" altLang="ru-RU" sz="2000" dirty="0">
                <a:solidFill>
                  <a:srgbClr val="444444"/>
                </a:solidFill>
                <a:latin typeface="Roboto" charset="0"/>
              </a:rPr>
              <a:t>Ссылка: </a:t>
            </a:r>
            <a:r>
              <a:rPr lang="en-US" altLang="ru-RU" sz="2000" dirty="0">
                <a:solidFill>
                  <a:srgbClr val="005983"/>
                </a:solidFill>
                <a:latin typeface="Roboto" charset="0"/>
              </a:rPr>
              <a:t>https://rospsy.ru/npa</a:t>
            </a:r>
            <a:endParaRPr lang="ru-RU" altLang="ru-RU" sz="2000" dirty="0">
              <a:solidFill>
                <a:srgbClr val="005983"/>
              </a:solidFill>
              <a:latin typeface="Roboto" charset="0"/>
            </a:endParaRPr>
          </a:p>
          <a:p>
            <a:pPr algn="just"/>
            <a:r>
              <a:rPr lang="en-US" altLang="ru-RU" sz="2000" dirty="0">
                <a:solidFill>
                  <a:srgbClr val="444444"/>
                </a:solidFill>
                <a:latin typeface="Roboto" charset="0"/>
              </a:rPr>
              <a:t>Telegram-</a:t>
            </a:r>
            <a:r>
              <a:rPr lang="ru-RU" altLang="ru-RU" sz="2000" dirty="0">
                <a:solidFill>
                  <a:srgbClr val="444444"/>
                </a:solidFill>
                <a:latin typeface="Roboto" charset="0"/>
              </a:rPr>
              <a:t>канал: </a:t>
            </a:r>
            <a:r>
              <a:rPr lang="en-US" altLang="ru-RU" sz="2000" dirty="0">
                <a:solidFill>
                  <a:srgbClr val="005983"/>
                </a:solidFill>
                <a:latin typeface="Roboto" charset="0"/>
                <a:hlinkClick r:id="rId4"/>
              </a:rPr>
              <a:t>https://t.me/rospsy</a:t>
            </a:r>
            <a:r>
              <a:rPr lang="en-US" altLang="ru-RU" sz="2000" dirty="0">
                <a:solidFill>
                  <a:srgbClr val="444444"/>
                </a:solidFill>
                <a:latin typeface="Roboto" charset="0"/>
              </a:rPr>
              <a:t>.</a:t>
            </a:r>
          </a:p>
          <a:p>
            <a:pPr algn="just"/>
            <a:r>
              <a:rPr lang="ru-RU" altLang="ru-RU" sz="2000" dirty="0">
                <a:solidFill>
                  <a:srgbClr val="444444"/>
                </a:solidFill>
                <a:latin typeface="Roboto" charset="0"/>
              </a:rPr>
              <a:t>Группа </a:t>
            </a:r>
            <a:r>
              <a:rPr lang="ru-RU" altLang="ru-RU" sz="2000" dirty="0" err="1">
                <a:solidFill>
                  <a:srgbClr val="444444"/>
                </a:solidFill>
                <a:latin typeface="Roboto" charset="0"/>
              </a:rPr>
              <a:t>ВКонтакте</a:t>
            </a:r>
            <a:r>
              <a:rPr lang="ru-RU" altLang="ru-RU" sz="2000" dirty="0">
                <a:solidFill>
                  <a:srgbClr val="444444"/>
                </a:solidFill>
                <a:latin typeface="Roboto" charset="0"/>
              </a:rPr>
              <a:t>: </a:t>
            </a:r>
            <a:r>
              <a:rPr lang="en-US" altLang="ru-RU" sz="2000" dirty="0">
                <a:solidFill>
                  <a:srgbClr val="005983"/>
                </a:solidFill>
                <a:latin typeface="Roboto" charset="0"/>
                <a:hlinkClick r:id="rId5"/>
              </a:rPr>
              <a:t>https://vk.com/rospsy_ru</a:t>
            </a:r>
            <a:endParaRPr lang="ru-RU" altLang="ru-RU" sz="2000" dirty="0">
              <a:solidFill>
                <a:srgbClr val="005983"/>
              </a:solidFill>
              <a:latin typeface="Roboto" charset="0"/>
            </a:endParaRPr>
          </a:p>
          <a:p>
            <a:endParaRPr lang="ru-RU" alt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A57410F-10C0-8FE2-D613-0DC7948975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t="29478" r="73568" b="28495"/>
          <a:stretch/>
        </p:blipFill>
        <p:spPr bwMode="auto">
          <a:xfrm>
            <a:off x="53929" y="0"/>
            <a:ext cx="53162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84B2A270-1AFE-FB9A-ACEB-99577F7A9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61"/>
          <a:stretch/>
        </p:blipFill>
        <p:spPr bwMode="auto">
          <a:xfrm>
            <a:off x="6858000" y="3162752"/>
            <a:ext cx="3926958" cy="20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353A135-7AFE-A74E-D1D7-19325EF725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28516" r="10024" b="27568"/>
          <a:stretch/>
        </p:blipFill>
        <p:spPr bwMode="auto">
          <a:xfrm>
            <a:off x="10398642" y="5856314"/>
            <a:ext cx="1739429" cy="10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274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141"/>
            <a:ext cx="12192000" cy="1698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25" y="437441"/>
            <a:ext cx="1732390" cy="1714195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³ÐµÑÐ± Ð½Ð¾Ð²Ð¾ÑÐ¸Ð±Ð¸ÑÑÐºÐ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9" y="471608"/>
            <a:ext cx="1714314" cy="1680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67591" y="573949"/>
            <a:ext cx="9690929" cy="1291982"/>
          </a:xfrm>
          <a:prstGeom prst="rect">
            <a:avLst/>
          </a:prstGeom>
        </p:spPr>
        <p:txBody>
          <a:bodyPr vert="horz" lIns="91439" tIns="45720" rIns="91439" bIns="45720" rtlCol="0" anchor="ctr">
            <a:normAutofit fontScale="90000" lnSpcReduction="10000"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39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Департамент образования мэрии города Новосибирска</a:t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Муниципальное бюджетное учреждение </a:t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дополнительного профессионального образования города Новосибирска</a:t>
            </a:r>
            <a:b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«Городской центр образования и здоровья «Магистр»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019798" y="2151637"/>
            <a:ext cx="10152403" cy="15199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marL="182878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16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34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12" indent="-137159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591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69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50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28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u="sng" dirty="0" smtClean="0">
              <a:solidFill>
                <a:srgbClr val="1F497D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1F497D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Адрес</a:t>
            </a:r>
            <a:r>
              <a:rPr lang="ru-RU" sz="2400" b="1" u="sng" dirty="0">
                <a:solidFill>
                  <a:srgbClr val="1F497D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г. Новосибирск, 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ул. Дмитрия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Шамшурина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6</a:t>
            </a:r>
          </a:p>
          <a:p>
            <a:pPr algn="ctr"/>
            <a:r>
              <a:rPr lang="ru-RU" sz="2400" b="1" u="sng" dirty="0">
                <a:solidFill>
                  <a:srgbClr val="1F497D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Контакты: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304-71-24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opp.magistr@yandex.ru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hlinkClick r:id="rId5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https://magistr54.ru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61708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практической психологии МБУ ДПО «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ГЦОиЗ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«Магистр»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Новосибирск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2024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3">
            <a:extLst>
              <a:ext uri="{FF2B5EF4-FFF2-40B4-BE49-F238E27FC236}">
                <a16:creationId xmlns="" xmlns:a16="http://schemas.microsoft.com/office/drawing/2014/main" id="{9994697B-2B4B-4F95-8AA2-D2D86317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87872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Calibri (Основной текст)"/>
              </a:rPr>
              <a:t>С чего начать?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86838" y="2758224"/>
          <a:ext cx="8620896" cy="344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Фигура, имеющая форму буквы L 8">
            <a:extLst>
              <a:ext uri="{FF2B5EF4-FFF2-40B4-BE49-F238E27FC236}">
                <a16:creationId xmlns="" xmlns:a16="http://schemas.microsoft.com/office/drawing/2014/main" id="{B29E3684-8C86-B7D9-F59C-CBBC3E66AA82}"/>
              </a:ext>
            </a:extLst>
          </p:cNvPr>
          <p:cNvSpPr/>
          <p:nvPr/>
        </p:nvSpPr>
        <p:spPr>
          <a:xfrm rot="5400000">
            <a:off x="10073633" y="1760730"/>
            <a:ext cx="1198927" cy="199498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5">
              <a:hueOff val="6010703"/>
              <a:satOff val="-26380"/>
              <a:lumOff val="7843"/>
              <a:alphaOff val="0"/>
            </a:schemeClr>
          </a:lnRef>
          <a:fillRef idx="1">
            <a:schemeClr val="accent5">
              <a:hueOff val="6010703"/>
              <a:satOff val="-26380"/>
              <a:lumOff val="7843"/>
              <a:alphaOff val="0"/>
            </a:schemeClr>
          </a:fillRef>
          <a:effectRef idx="0">
            <a:schemeClr val="accent5">
              <a:hueOff val="6010703"/>
              <a:satOff val="-26380"/>
              <a:lumOff val="784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="" xmlns:a16="http://schemas.microsoft.com/office/drawing/2014/main" id="{C14428DA-17EE-0280-4EB8-D59593C62D80}"/>
              </a:ext>
            </a:extLst>
          </p:cNvPr>
          <p:cNvSpPr/>
          <p:nvPr/>
        </p:nvSpPr>
        <p:spPr>
          <a:xfrm>
            <a:off x="9065010" y="2255580"/>
            <a:ext cx="442724" cy="339827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5">
              <a:hueOff val="5008919"/>
              <a:satOff val="-21983"/>
              <a:lumOff val="6536"/>
              <a:alphaOff val="0"/>
            </a:schemeClr>
          </a:lnRef>
          <a:fillRef idx="1">
            <a:schemeClr val="accent5">
              <a:hueOff val="5008919"/>
              <a:satOff val="-21983"/>
              <a:lumOff val="6536"/>
              <a:alphaOff val="0"/>
            </a:schemeClr>
          </a:fillRef>
          <a:effectRef idx="0">
            <a:schemeClr val="accent5">
              <a:hueOff val="5008919"/>
              <a:satOff val="-21983"/>
              <a:lumOff val="653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7987B0A-694F-607A-E856-775D1F26C6B7}"/>
              </a:ext>
            </a:extLst>
          </p:cNvPr>
          <p:cNvSpPr txBox="1"/>
          <p:nvPr/>
        </p:nvSpPr>
        <p:spPr>
          <a:xfrm>
            <a:off x="9843471" y="2425493"/>
            <a:ext cx="1994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ru-RU" dirty="0"/>
              <a:t>Международный уровень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D06E573-91F3-149E-A129-C734203C29FF}"/>
              </a:ext>
            </a:extLst>
          </p:cNvPr>
          <p:cNvSpPr txBox="1"/>
          <p:nvPr/>
        </p:nvSpPr>
        <p:spPr>
          <a:xfrm>
            <a:off x="886838" y="5874625"/>
            <a:ext cx="1055191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i="1" kern="1200" dirty="0"/>
              <a:t>От простого к сложному, </a:t>
            </a:r>
            <a:r>
              <a:rPr lang="ru-RU" sz="2400" i="1" kern="1200" dirty="0">
                <a:solidFill>
                  <a:schemeClr val="bg2">
                    <a:lumMod val="50000"/>
                  </a:schemeClr>
                </a:solidFill>
              </a:rPr>
              <a:t>но захватывающему и увлекательному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E2C6F7F-9EF2-EB06-A8B1-DE4BE4C66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499">
            <a:off x="860143" y="1938808"/>
            <a:ext cx="3740438" cy="255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BE16F898-2ACE-05DC-DDED-745FD264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286" y="834301"/>
            <a:ext cx="2384025" cy="26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D511FCCC-6DAB-F565-ED13-D6C083B4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639" y="227507"/>
            <a:ext cx="1673674" cy="23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: влево-вправо 10">
            <a:extLst>
              <a:ext uri="{FF2B5EF4-FFF2-40B4-BE49-F238E27FC236}">
                <a16:creationId xmlns="" xmlns:a16="http://schemas.microsoft.com/office/drawing/2014/main" id="{1583140F-4C67-03AE-119A-3AFED3DA3996}"/>
              </a:ext>
            </a:extLst>
          </p:cNvPr>
          <p:cNvSpPr/>
          <p:nvPr/>
        </p:nvSpPr>
        <p:spPr>
          <a:xfrm rot="20774701">
            <a:off x="2769921" y="4344048"/>
            <a:ext cx="7660756" cy="544217"/>
          </a:xfrm>
          <a:prstGeom prst="leftRightArrow">
            <a:avLst>
              <a:gd name="adj1" fmla="val 25405"/>
              <a:gd name="adj2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73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>
            <a:extLst>
              <a:ext uri="{FF2B5EF4-FFF2-40B4-BE49-F238E27FC236}">
                <a16:creationId xmlns="" xmlns:a16="http://schemas.microsoft.com/office/drawing/2014/main" id="{0C8DA655-2AB0-400D-B2EA-4CC7F89F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Calibri (Основной текст)"/>
              </a:rPr>
              <a:t>Планируем и расставляем приоритеты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1247" y="1825625"/>
            <a:ext cx="6962552" cy="4351338"/>
          </a:xfrm>
        </p:spPr>
        <p:txBody>
          <a:bodyPr>
            <a:normAutofit/>
          </a:bodyPr>
          <a:lstStyle/>
          <a:p>
            <a:r>
              <a:rPr lang="ru-RU" sz="2800" dirty="0"/>
              <a:t>выясните, кому непосредственно Вы подчиняетесь в ОО</a:t>
            </a:r>
          </a:p>
          <a:p>
            <a:r>
              <a:rPr lang="ru-RU" sz="2800" dirty="0"/>
              <a:t>уточните функциональные обязанности и нагрузку, на которую рассчитывает Ваш руководитель </a:t>
            </a:r>
          </a:p>
          <a:p>
            <a:r>
              <a:rPr lang="ru-RU" dirty="0"/>
              <a:t>изучите документацию педагога-психолога</a:t>
            </a:r>
          </a:p>
          <a:p>
            <a:r>
              <a:rPr lang="ru-RU" dirty="0" smtClean="0"/>
              <a:t>оцените </a:t>
            </a:r>
            <a:r>
              <a:rPr lang="ru-RU" dirty="0"/>
              <a:t>материально-техническое обеспечение кабинета (школы)</a:t>
            </a:r>
          </a:p>
          <a:p>
            <a:r>
              <a:rPr lang="ru-RU" dirty="0"/>
              <a:t>заявите о себе как о специалисте</a:t>
            </a:r>
          </a:p>
          <a:p>
            <a:endParaRPr lang="ru-RU" dirty="0"/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ACE4E5A1-C020-0AE7-273A-33B56848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57" y="2009665"/>
            <a:ext cx="3668233" cy="36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4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>
            <a:extLst>
              <a:ext uri="{FF2B5EF4-FFF2-40B4-BE49-F238E27FC236}">
                <a16:creationId xmlns="" xmlns:a16="http://schemas.microsoft.com/office/drawing/2014/main" id="{D3F4D3D4-EE7D-4EFE-A3F3-BCB5FB66D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7" r="6910" b="16361"/>
          <a:stretch/>
        </p:blipFill>
        <p:spPr bwMode="auto">
          <a:xfrm>
            <a:off x="5149330" y="1566811"/>
            <a:ext cx="6949383" cy="503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Calibri (Основной текст)"/>
              </a:rPr>
              <a:t>Международный уровень</a:t>
            </a:r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65" y="1453810"/>
            <a:ext cx="4177265" cy="502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5571988" y="1897828"/>
            <a:ext cx="6096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2000" dirty="0">
                <a:latin typeface="+mn-lt"/>
              </a:rPr>
              <a:t>Конвенция о правах ребенка - международный правовой документ, определяющий права детей в государствах - участниках. Конвенция о правах ребёнка является первым и основным международно-правовым документом обязательного характера, посвящённым широкому спектру прав ребёнка.</a:t>
            </a: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7369346" y="4670696"/>
            <a:ext cx="41411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600" dirty="0">
                <a:solidFill>
                  <a:schemeClr val="accent5">
                    <a:lumMod val="50000"/>
                  </a:schemeClr>
                </a:solidFill>
                <a:latin typeface="+mn-lt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https://web.archive.org/web/20131005230018/http://untreaty.un.org/cod/avl/ha/crc/crc.html</a:t>
            </a:r>
            <a:endParaRPr lang="ru-RU" altLang="ru-RU" sz="16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AF6F0104-88AA-38D2-1021-6E9526B7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06" y="4144597"/>
            <a:ext cx="1253614" cy="17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743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>
            <a:extLst>
              <a:ext uri="{FF2B5EF4-FFF2-40B4-BE49-F238E27FC236}">
                <a16:creationId xmlns="" xmlns:a16="http://schemas.microsoft.com/office/drawing/2014/main" id="{5DE7C8FC-367F-4171-A722-760B5C1A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000" b="1" dirty="0">
                <a:latin typeface="Calibri (Основной текст)"/>
              </a:rPr>
              <a:t>Федеральный уровень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800" b="1" u="sng" dirty="0"/>
              <a:t>Конституция РФ</a:t>
            </a:r>
            <a:endParaRPr lang="ru-RU" sz="3600" b="1" u="sng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791" y="2292625"/>
            <a:ext cx="11886279" cy="4338473"/>
          </a:xfrm>
        </p:spPr>
        <p:txBody>
          <a:bodyPr>
            <a:normAutofit fontScale="55000" lnSpcReduction="20000"/>
          </a:bodyPr>
          <a:lstStyle/>
          <a:p>
            <a:pPr marL="0" indent="0" fontAlgn="t">
              <a:buNone/>
            </a:pPr>
            <a:r>
              <a:rPr lang="ru-RU" sz="2900" dirty="0"/>
              <a:t>Ст. 2    Человек, его права и свободы являются высшей ценностью. </a:t>
            </a:r>
            <a:r>
              <a:rPr lang="ru-RU" sz="2900" b="1" dirty="0"/>
              <a:t>Признание, соблюдение и защита прав и свобод человека и гражданина</a:t>
            </a:r>
            <a:r>
              <a:rPr lang="ru-RU" sz="2900" dirty="0"/>
              <a:t> - обязанность государства</a:t>
            </a:r>
          </a:p>
          <a:p>
            <a:pPr marL="0" indent="0">
              <a:buNone/>
            </a:pPr>
            <a:r>
              <a:rPr lang="ru-RU" sz="2900" u="sng" dirty="0"/>
              <a:t>Ч. 1</a:t>
            </a:r>
          </a:p>
          <a:p>
            <a:pPr marL="0" indent="0">
              <a:buNone/>
            </a:pPr>
            <a:r>
              <a:rPr lang="ru-RU" sz="2900" dirty="0"/>
              <a:t>Ст. 20    </a:t>
            </a:r>
            <a:r>
              <a:rPr lang="ru-RU" sz="2900" b="1" dirty="0"/>
              <a:t>Каждый имеет право на жизнь</a:t>
            </a:r>
            <a:endParaRPr lang="ru-RU" sz="2900" dirty="0"/>
          </a:p>
          <a:p>
            <a:pPr marL="0" indent="0">
              <a:buNone/>
            </a:pPr>
            <a:r>
              <a:rPr lang="ru-RU" sz="2900" dirty="0"/>
              <a:t>Ст. 21   1. Достоинство личности охраняется государством. Ничто не может быть основанием для его умаления </a:t>
            </a:r>
          </a:p>
          <a:p>
            <a:pPr marL="0" indent="0">
              <a:buNone/>
            </a:pPr>
            <a:r>
              <a:rPr lang="ru-RU" sz="2900" dirty="0"/>
              <a:t>              2. </a:t>
            </a:r>
            <a:r>
              <a:rPr lang="ru-RU" sz="2900" b="1" dirty="0"/>
              <a:t>Никто не должен подвергаться пыткам, насилию, другому жестокому или унижающему человеческое достоинство обращению или наказанию. Никто не может быть без добровольного согласия подвергнут медицинским, научным или иным опытам</a:t>
            </a:r>
            <a:r>
              <a:rPr lang="ru-RU" sz="2900" dirty="0"/>
              <a:t> </a:t>
            </a:r>
          </a:p>
          <a:p>
            <a:pPr marL="0" indent="0">
              <a:buNone/>
            </a:pPr>
            <a:r>
              <a:rPr lang="ru-RU" sz="2900" dirty="0"/>
              <a:t>Ст. 28    </a:t>
            </a:r>
            <a:r>
              <a:rPr lang="ru-RU" sz="2900" b="1" dirty="0"/>
              <a:t>Каждому гарантируется свобода совести, свобода вероисповедания</a:t>
            </a:r>
            <a:r>
              <a:rPr lang="ru-RU" sz="2900" dirty="0"/>
              <a:t>, включая право исповедовать индивидуально или совместно с другими любую религию или не исповедовать никакой, свободно выбирать, иметь и распространять религиозные и иные убеждения и действовать в соответствии с ними</a:t>
            </a:r>
          </a:p>
          <a:p>
            <a:pPr marL="0" indent="0">
              <a:buNone/>
            </a:pPr>
            <a:r>
              <a:rPr lang="ru-RU" sz="2900" dirty="0"/>
              <a:t>Ст. 43   1. </a:t>
            </a:r>
            <a:r>
              <a:rPr lang="ru-RU" sz="2900" b="1" dirty="0"/>
              <a:t>Каждый имеет право на образование</a:t>
            </a:r>
            <a:r>
              <a:rPr lang="ru-RU" sz="2900" dirty="0"/>
              <a:t> </a:t>
            </a:r>
          </a:p>
          <a:p>
            <a:pPr marL="0" indent="0">
              <a:buNone/>
            </a:pPr>
            <a:r>
              <a:rPr lang="ru-RU" sz="2900" b="1" dirty="0"/>
              <a:t>             2. Гарантируются общедоступность и бесплатность дошкольного, основного обще</a:t>
            </a:r>
            <a:r>
              <a:rPr lang="ru-RU" sz="2900" dirty="0"/>
              <a:t>го и среднего профессионального образования в государственных или муниципальных образовательных учреждениях и на предприятиях</a:t>
            </a:r>
          </a:p>
          <a:p>
            <a:pPr marL="0" indent="0">
              <a:buNone/>
            </a:pPr>
            <a:r>
              <a:rPr lang="ru-RU" sz="2900" dirty="0"/>
              <a:t>             4. </a:t>
            </a:r>
            <a:r>
              <a:rPr lang="ru-RU" sz="2900" b="1" dirty="0"/>
              <a:t>Основное общее образование обязательно. Родители или лица, их заменяющие, обеспечивают получение детьми основного общего образования</a:t>
            </a:r>
            <a:r>
              <a:rPr lang="ru-RU" sz="2900" dirty="0"/>
              <a:t> </a:t>
            </a:r>
          </a:p>
          <a:p>
            <a:pPr marL="0" indent="0">
              <a:buNone/>
            </a:pPr>
            <a:r>
              <a:rPr lang="ru-RU" sz="2900" dirty="0"/>
              <a:t>            5. Российская Федерация устанавливает федеральные государственные образовательные стандарты, поддерживает различные формы образования и самообразования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4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2554519-358E-42F9-ABFE-D5F0802E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93"/>
            <a:ext cx="12192000" cy="50657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122" y="1537253"/>
            <a:ext cx="11299403" cy="1691529"/>
          </a:xfrm>
        </p:spPr>
        <p:txBody>
          <a:bodyPr>
            <a:noAutofit/>
          </a:bodyPr>
          <a:lstStyle/>
          <a:p>
            <a:pPr algn="l"/>
            <a:r>
              <a:rPr lang="ru-RU" sz="2800" b="1" i="0" dirty="0">
                <a:effectLst/>
                <a:latin typeface="Montserrat" panose="020B0604020202020204" pitchFamily="2" charset="-52"/>
              </a:rPr>
              <a:t>Федеральный закон от 29.12.2012 N 273-ФЗ (ред. от 08.08.2024) "Об образовании в Российской Федерации" (с изм. и доп., вступ. в силу с 01.09.2024)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020" y="3843130"/>
            <a:ext cx="5915258" cy="2451653"/>
          </a:xfrm>
        </p:spPr>
        <p:txBody>
          <a:bodyPr>
            <a:normAutofit fontScale="92500"/>
          </a:bodyPr>
          <a:lstStyle/>
          <a:p>
            <a:pPr marL="12700" marR="5080" indent="0" algn="just">
              <a:lnSpc>
                <a:spcPts val="3460"/>
              </a:lnSpc>
              <a:spcBef>
                <a:spcPts val="1045"/>
              </a:spcBef>
              <a:buNone/>
            </a:pPr>
            <a:r>
              <a:rPr lang="ru-RU" dirty="0">
                <a:solidFill>
                  <a:srgbClr val="212529"/>
                </a:solidFill>
                <a:latin typeface="Calibri (Основной текст)"/>
              </a:rPr>
              <a:t>ст. 44 Права, обязанности и  ответственность в сфере образования родителей (законных представителей) несовершеннолетних обучающихся</a:t>
            </a:r>
          </a:p>
          <a:p>
            <a:pPr algn="just"/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446" t="27508" r="31959" b="28288"/>
          <a:stretch/>
        </p:blipFill>
        <p:spPr>
          <a:xfrm>
            <a:off x="625584" y="3228782"/>
            <a:ext cx="5314436" cy="295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8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>
            <a:extLst>
              <a:ext uri="{FF2B5EF4-FFF2-40B4-BE49-F238E27FC236}">
                <a16:creationId xmlns="" xmlns:a16="http://schemas.microsoft.com/office/drawing/2014/main" id="{AD1B1270-A838-4AA2-A1E1-7661B9D04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07677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Calibri (Основной текст)"/>
              </a:rPr>
              <a:t>Кодекс РФ об административных правонарушениях от 30.12.2001 № 195-ФЗ (ред. от 04.08.2023) (с изм. и доп</a:t>
            </a:r>
            <a:r>
              <a:rPr lang="ru-RU" sz="3600" b="1" dirty="0" smtClean="0">
                <a:latin typeface="Calibri (Основной текст)"/>
              </a:rPr>
              <a:t>.)</a:t>
            </a:r>
            <a:r>
              <a:rPr lang="ru-RU" sz="3600" b="1" dirty="0">
                <a:latin typeface="Calibri (Основной текст)"/>
              </a:rPr>
              <a:t/>
            </a:r>
            <a:br>
              <a:rPr lang="ru-RU" sz="3600" b="1" dirty="0">
                <a:latin typeface="Calibri (Основной текст)"/>
              </a:rPr>
            </a:br>
            <a:endParaRPr lang="ru-RU" sz="3600" b="1" dirty="0">
              <a:latin typeface="Calibri (Основной текст)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1514" y="2896804"/>
            <a:ext cx="6928021" cy="239594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715"/>
              </a:spcBef>
            </a:pPr>
            <a:r>
              <a:rPr lang="ru-RU" dirty="0">
                <a:solidFill>
                  <a:srgbClr val="212529"/>
                </a:solidFill>
                <a:latin typeface="Calibri (Основной текст)"/>
              </a:rPr>
              <a:t>ст. 5.35 Неисполнение родителями или иными  законными представителями несовершеннолетних обязанностей по содержанию и воспитанию несовершеннолетних</a:t>
            </a:r>
          </a:p>
          <a:p>
            <a:endParaRPr lang="ru-RU" dirty="0"/>
          </a:p>
        </p:txBody>
      </p:sp>
      <p:pic>
        <p:nvPicPr>
          <p:cNvPr id="2050" name="Picture 2" descr="https://avatars.dzeninfra.ru/get-zen_doc/28064/pub_5d43ec84a2d6ed00ad6e6574_5d43f9f9bc228f00ada8bb53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6" y="2896804"/>
            <a:ext cx="3882082" cy="388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5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>
            <a:extLst>
              <a:ext uri="{FF2B5EF4-FFF2-40B4-BE49-F238E27FC236}">
                <a16:creationId xmlns="" xmlns:a16="http://schemas.microsoft.com/office/drawing/2014/main" id="{C92134E3-E5AA-493C-9F34-E65259ED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20891580"/>
              </p:ext>
            </p:extLst>
          </p:nvPr>
        </p:nvGraphicFramePr>
        <p:xfrm>
          <a:off x="1020714" y="2602376"/>
          <a:ext cx="9169491" cy="3754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63047" y="2010190"/>
            <a:ext cx="10447867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ru-RU" sz="1600" b="1" dirty="0">
                <a:latin typeface="Calibri (Основной текст)"/>
                <a:cs typeface="Times New Roman" pitchFamily="18" charset="0"/>
              </a:rPr>
              <a:t>Задачи по профилактической деятельности в отношении безнадзорности и правонарушений несовершеннолетних:</a:t>
            </a:r>
            <a:r>
              <a:rPr lang="ru-RU" alt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5060" name="Прямоугольник 3"/>
          <p:cNvSpPr>
            <a:spLocks noChangeArrowheads="1"/>
          </p:cNvSpPr>
          <p:nvPr/>
        </p:nvSpPr>
        <p:spPr bwMode="auto">
          <a:xfrm>
            <a:off x="963046" y="194308"/>
            <a:ext cx="108500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>
                <a:latin typeface="Calibri (Основной текст)"/>
                <a:cs typeface="Calibri" panose="020F0502020204030204" pitchFamily="34" charset="0"/>
              </a:rPr>
              <a:t>Федеральный закон от 24.06.1999 № 120 – ФЗ (ред. от 02.04.2014, изм. От 04.06.2014) «Об основах системы профилактики безнадзорности и правонарушений несовершеннолетних»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DFB59B3-113F-8C94-4904-02A2314498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28516" r="10024" b="27568"/>
          <a:stretch/>
        </p:blipFill>
        <p:spPr bwMode="auto">
          <a:xfrm>
            <a:off x="10398642" y="5856314"/>
            <a:ext cx="1739429" cy="10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391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1243</Words>
  <Application>Microsoft Office PowerPoint</Application>
  <PresentationFormat>Широкоэкранный</PresentationFormat>
  <Paragraphs>124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 Unicode MS</vt:lpstr>
      <vt:lpstr>Microsoft YaHei</vt:lpstr>
      <vt:lpstr>Arial</vt:lpstr>
      <vt:lpstr>Calibri</vt:lpstr>
      <vt:lpstr>Calibri (Основной текст)</vt:lpstr>
      <vt:lpstr>Calibri Light</vt:lpstr>
      <vt:lpstr>Montserrat</vt:lpstr>
      <vt:lpstr>PT Serif</vt:lpstr>
      <vt:lpstr>Roboto</vt:lpstr>
      <vt:lpstr>RobotoCondensed</vt:lpstr>
      <vt:lpstr>Times New Roman</vt:lpstr>
      <vt:lpstr>Тема Office</vt:lpstr>
      <vt:lpstr>Презентация PowerPoint</vt:lpstr>
      <vt:lpstr>Иерархия нормативно-правовых документов</vt:lpstr>
      <vt:lpstr>С чего начать?</vt:lpstr>
      <vt:lpstr>Планируем и расставляем приоритеты</vt:lpstr>
      <vt:lpstr>Международный уровень</vt:lpstr>
      <vt:lpstr>Федеральный уровень Конституция РФ</vt:lpstr>
      <vt:lpstr>Федеральный закон от 29.12.2012 N 273-ФЗ (ред. от 08.08.2024) "Об образовании в Российской Федерации" (с изм. и доп., вступ. в силу с 01.09.2024)</vt:lpstr>
      <vt:lpstr>Кодекс РФ об административных правонарушениях от 30.12.2001 № 195-ФЗ (ред. от 04.08.2023) (с изм. и доп.) </vt:lpstr>
      <vt:lpstr>Презентация PowerPoint</vt:lpstr>
      <vt:lpstr>Федеральный уровень</vt:lpstr>
      <vt:lpstr>Федеральный уровень</vt:lpstr>
      <vt:lpstr>         Федеральный уровень</vt:lpstr>
      <vt:lpstr>Презентация PowerPoint</vt:lpstr>
      <vt:lpstr>Презентация PowerPoint</vt:lpstr>
      <vt:lpstr>Презентация PowerPoint</vt:lpstr>
      <vt:lpstr>Этический кодекс психолога </vt:lpstr>
      <vt:lpstr>Региональный уровень</vt:lpstr>
      <vt:lpstr>Муниципальный уровень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K15 4</cp:lastModifiedBy>
  <cp:revision>14</cp:revision>
  <dcterms:created xsi:type="dcterms:W3CDTF">2024-10-02T18:44:13Z</dcterms:created>
  <dcterms:modified xsi:type="dcterms:W3CDTF">2024-10-16T08:13:50Z</dcterms:modified>
</cp:coreProperties>
</file>