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2"/>
  </p:notesMasterIdLst>
  <p:sldIdLst>
    <p:sldId id="271" r:id="rId2"/>
    <p:sldId id="288" r:id="rId3"/>
    <p:sldId id="293" r:id="rId4"/>
    <p:sldId id="290" r:id="rId5"/>
    <p:sldId id="291" r:id="rId6"/>
    <p:sldId id="307" r:id="rId7"/>
    <p:sldId id="309" r:id="rId8"/>
    <p:sldId id="310" r:id="rId9"/>
    <p:sldId id="311" r:id="rId10"/>
    <p:sldId id="28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4B5D78"/>
    <a:srgbClr val="000000"/>
    <a:srgbClr val="2D6CB9"/>
    <a:srgbClr val="C4BF00"/>
    <a:srgbClr val="D7D200"/>
    <a:srgbClr val="FF5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B38ED-FD8A-4003-A248-13E3A763F6C7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50D801D5-E49D-4987-8C33-09C224846E0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1" i="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Ахметгареев</a:t>
          </a:r>
          <a:r>
            <a:rPr lang="ru-RU" sz="15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i="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Рамиль</a:t>
          </a:r>
          <a:r>
            <a:rPr lang="ru-RU" sz="15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i="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Миргазянович</a:t>
          </a:r>
          <a:r>
            <a:rPr lang="ru-RU" sz="15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начальник департамента образования мэрии города Новосибирска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271D0-182D-4541-9F53-1707CC7F363E}" type="parTrans" cxnId="{6D6B86F5-D611-4906-BB9A-72E6E5301B9B}">
      <dgm:prSet/>
      <dgm:spPr/>
      <dgm:t>
        <a:bodyPr/>
        <a:lstStyle/>
        <a:p>
          <a:endParaRPr lang="ru-RU"/>
        </a:p>
      </dgm:t>
    </dgm:pt>
    <dgm:pt modelId="{B2DB53CA-E12A-4073-B21E-2898DF1C23C0}" type="sibTrans" cxnId="{6D6B86F5-D611-4906-BB9A-72E6E5301B9B}">
      <dgm:prSet/>
      <dgm:spPr/>
      <dgm:t>
        <a:bodyPr/>
        <a:lstStyle/>
        <a:p>
          <a:endParaRPr lang="ru-RU"/>
        </a:p>
      </dgm:t>
    </dgm:pt>
    <dgm:pt modelId="{7A6F841C-3CE8-49B9-A889-C96C2E4170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Андронникова</a:t>
          </a:r>
          <a:r>
            <a: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Ольга Олеговна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к. п. н., декан факультета психологии ФГБОУ ВО НГПУ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4CA69-FE60-41A5-8138-ECD9033C8A32}" type="parTrans" cxnId="{E3BCC958-E4F8-4F52-9DBE-2B6E564B685B}">
      <dgm:prSet/>
      <dgm:spPr/>
      <dgm:t>
        <a:bodyPr/>
        <a:lstStyle/>
        <a:p>
          <a:endParaRPr lang="ru-RU"/>
        </a:p>
      </dgm:t>
    </dgm:pt>
    <dgm:pt modelId="{EB669C81-D531-4BAD-95B7-FD27BB9A0596}" type="sibTrans" cxnId="{E3BCC958-E4F8-4F52-9DBE-2B6E564B685B}">
      <dgm:prSet/>
      <dgm:spPr/>
      <dgm:t>
        <a:bodyPr/>
        <a:lstStyle/>
        <a:p>
          <a:endParaRPr lang="ru-RU"/>
        </a:p>
      </dgm:t>
    </dgm:pt>
    <dgm:pt modelId="{05A8969A-F5F9-480A-85D5-20D96451544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100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Бакулин Константин Александрович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к. м. н., проректор по воспитательной и социальной работе, руководитель департамента воспитательной и социальной работы ФГБОУ ВО НГМУ Минздрава России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59734-990F-4A1C-9935-71B31C44539D}" type="parTrans" cxnId="{7FBCD90C-8A25-438C-9A17-92729BD1F762}">
      <dgm:prSet/>
      <dgm:spPr/>
      <dgm:t>
        <a:bodyPr/>
        <a:lstStyle/>
        <a:p>
          <a:endParaRPr lang="ru-RU"/>
        </a:p>
      </dgm:t>
    </dgm:pt>
    <dgm:pt modelId="{DDE77303-4672-47B1-AB6A-2547285422CA}" type="sibTrans" cxnId="{7FBCD90C-8A25-438C-9A17-92729BD1F762}">
      <dgm:prSet/>
      <dgm:spPr/>
      <dgm:t>
        <a:bodyPr/>
        <a:lstStyle/>
        <a:p>
          <a:endParaRPr lang="ru-RU"/>
        </a:p>
      </dgm:t>
    </dgm:pt>
    <dgm:pt modelId="{15188382-6DF6-4A4A-82B4-3A0842BD2BD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Шпикс</a:t>
          </a:r>
          <a:r>
            <a: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Татьяна Александровна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к. м. н., доцент кафедры клинической психологии ФГБОУ ВО НГМУ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D718B-3893-4440-A5D4-4AB287A010F6}" type="parTrans" cxnId="{5019611C-2BE6-43B6-B908-EFCADCFB7368}">
      <dgm:prSet/>
      <dgm:spPr/>
      <dgm:t>
        <a:bodyPr/>
        <a:lstStyle/>
        <a:p>
          <a:endParaRPr lang="ru-RU"/>
        </a:p>
      </dgm:t>
    </dgm:pt>
    <dgm:pt modelId="{4ED17FC6-5DA7-4A46-AA25-A2F8FEF6D380}" type="sibTrans" cxnId="{5019611C-2BE6-43B6-B908-EFCADCFB7368}">
      <dgm:prSet/>
      <dgm:spPr/>
      <dgm:t>
        <a:bodyPr/>
        <a:lstStyle/>
        <a:p>
          <a:endParaRPr lang="ru-RU"/>
        </a:p>
      </dgm:t>
    </dgm:pt>
    <dgm:pt modelId="{3258D2AC-2722-4AFD-991B-E3EA624B7CBE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800"/>
            </a:spcBef>
            <a:spcAft>
              <a:spcPts val="0"/>
            </a:spcAft>
          </a:pPr>
          <a:endParaRPr lang="ru-RU" sz="1200" b="1" i="0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Bef>
              <a:spcPts val="800"/>
            </a:spcBef>
            <a:spcAft>
              <a:spcPts val="0"/>
            </a:spcAft>
          </a:pPr>
          <a:r>
            <a:rPr lang="ru-RU" sz="13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Кащенко Елена Юрьевна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зам. начальника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– начальник управления образовательной политики и обеспечения образовательного процесса мэрии г. Новосибирска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22793-8BF0-4D0A-B9A5-B0F2B7E80013}" type="parTrans" cxnId="{53B2EFBD-F826-42A8-AA5A-9A772FFC9511}">
      <dgm:prSet/>
      <dgm:spPr/>
      <dgm:t>
        <a:bodyPr/>
        <a:lstStyle/>
        <a:p>
          <a:endParaRPr lang="ru-RU"/>
        </a:p>
      </dgm:t>
    </dgm:pt>
    <dgm:pt modelId="{719D8D58-E566-4DF4-ACF2-B9F8FC01EDB2}" type="sibTrans" cxnId="{53B2EFBD-F826-42A8-AA5A-9A772FFC9511}">
      <dgm:prSet/>
      <dgm:spPr/>
      <dgm:t>
        <a:bodyPr/>
        <a:lstStyle/>
        <a:p>
          <a:endParaRPr lang="ru-RU"/>
        </a:p>
      </dgm:t>
    </dgm:pt>
    <dgm:pt modelId="{42AD2BE6-A622-40FC-954D-696A00D5033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Склянова</a:t>
          </a:r>
          <a:r>
            <a: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Нина Александровна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д. м. н., профессор, директор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МКУ ДПО «</a:t>
          </a:r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ГЦОиЗ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«Магистр»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2E7F9-73D4-4F5F-B087-23EB7334D524}" type="parTrans" cxnId="{16FF7AE2-3F60-4D72-AE42-01EDF830D5A5}">
      <dgm:prSet/>
      <dgm:spPr/>
      <dgm:t>
        <a:bodyPr/>
        <a:lstStyle/>
        <a:p>
          <a:endParaRPr lang="ru-RU"/>
        </a:p>
      </dgm:t>
    </dgm:pt>
    <dgm:pt modelId="{9FF73DDB-8888-41B9-A170-9F012CD2BC05}" type="sibTrans" cxnId="{16FF7AE2-3F60-4D72-AE42-01EDF830D5A5}">
      <dgm:prSet/>
      <dgm:spPr/>
      <dgm:t>
        <a:bodyPr/>
        <a:lstStyle/>
        <a:p>
          <a:endParaRPr lang="ru-RU"/>
        </a:p>
      </dgm:t>
    </dgm:pt>
    <dgm:pt modelId="{D978FA4F-856C-4DF5-B713-97DD5134B55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Суворова Дарья Сергеевна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главного детского врача ГБУЗ НСО «НОДКПНД»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84F61-9883-49DE-9756-013848E393F9}" type="parTrans" cxnId="{AC2B0BF8-759F-4B85-8681-0A598336303F}">
      <dgm:prSet/>
      <dgm:spPr/>
      <dgm:t>
        <a:bodyPr/>
        <a:lstStyle/>
        <a:p>
          <a:endParaRPr lang="ru-RU"/>
        </a:p>
      </dgm:t>
    </dgm:pt>
    <dgm:pt modelId="{F1442095-BA73-4D12-B0D3-813C66067DA6}" type="sibTrans" cxnId="{AC2B0BF8-759F-4B85-8681-0A598336303F}">
      <dgm:prSet/>
      <dgm:spPr/>
      <dgm:t>
        <a:bodyPr/>
        <a:lstStyle/>
        <a:p>
          <a:endParaRPr lang="ru-RU"/>
        </a:p>
      </dgm:t>
    </dgm:pt>
    <dgm:pt modelId="{62707EB7-8D35-46F7-8D21-E2A8B2A7CF13}" type="pres">
      <dgm:prSet presAssocID="{042B38ED-FD8A-4003-A248-13E3A763F6C7}" presName="Name0" presStyleCnt="0">
        <dgm:presLayoutVars>
          <dgm:dir/>
          <dgm:resizeHandles val="exact"/>
        </dgm:presLayoutVars>
      </dgm:prSet>
      <dgm:spPr/>
    </dgm:pt>
    <dgm:pt modelId="{37E5B099-8D20-4B0F-8458-885028DB7386}" type="pres">
      <dgm:prSet presAssocID="{042B38ED-FD8A-4003-A248-13E3A763F6C7}" presName="fgShape" presStyleLbl="fgShp" presStyleIdx="0" presStyleCnt="1" custLinFactNeighborX="-236" custLinFactNeighborY="29222"/>
      <dgm:spPr/>
    </dgm:pt>
    <dgm:pt modelId="{9C0B340C-C519-481B-AF72-487216D91149}" type="pres">
      <dgm:prSet presAssocID="{042B38ED-FD8A-4003-A248-13E3A763F6C7}" presName="linComp" presStyleCnt="0"/>
      <dgm:spPr/>
    </dgm:pt>
    <dgm:pt modelId="{89CBB3DE-BC64-4315-BC29-D53D904FE22F}" type="pres">
      <dgm:prSet presAssocID="{50D801D5-E49D-4987-8C33-09C224846E0E}" presName="compNode" presStyleCnt="0"/>
      <dgm:spPr/>
    </dgm:pt>
    <dgm:pt modelId="{7C371658-7FB7-4158-8D52-E1451FE1C164}" type="pres">
      <dgm:prSet presAssocID="{50D801D5-E49D-4987-8C33-09C224846E0E}" presName="bkgdShape" presStyleLbl="node1" presStyleIdx="0" presStyleCnt="7"/>
      <dgm:spPr/>
      <dgm:t>
        <a:bodyPr/>
        <a:lstStyle/>
        <a:p>
          <a:endParaRPr lang="ru-RU"/>
        </a:p>
      </dgm:t>
    </dgm:pt>
    <dgm:pt modelId="{AA7B757B-9AB9-4F6F-9FCC-F1576CA93E42}" type="pres">
      <dgm:prSet presAssocID="{50D801D5-E49D-4987-8C33-09C224846E0E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228A9-567C-4729-8728-A25EC32147DE}" type="pres">
      <dgm:prSet presAssocID="{50D801D5-E49D-4987-8C33-09C224846E0E}" presName="invisiNode" presStyleLbl="node1" presStyleIdx="0" presStyleCnt="7"/>
      <dgm:spPr/>
    </dgm:pt>
    <dgm:pt modelId="{7444DE03-3B09-4514-965E-11B435ED67C2}" type="pres">
      <dgm:prSet presAssocID="{50D801D5-E49D-4987-8C33-09C224846E0E}" presName="imagNode" presStyleLbl="fgImgPlace1" presStyleIdx="0" presStyleCnt="7" custScaleX="83487" custScaleY="834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D64E96-D7C1-46AC-9B74-4EC11C79E420}" type="pres">
      <dgm:prSet presAssocID="{B2DB53CA-E12A-4073-B21E-2898DF1C23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E191AAA-5255-4E61-AC1C-34D9FB67513B}" type="pres">
      <dgm:prSet presAssocID="{7A6F841C-3CE8-49B9-A889-C96C2E417077}" presName="compNode" presStyleCnt="0"/>
      <dgm:spPr/>
    </dgm:pt>
    <dgm:pt modelId="{5119D11B-7529-4716-A98A-9082F315C22D}" type="pres">
      <dgm:prSet presAssocID="{7A6F841C-3CE8-49B9-A889-C96C2E417077}" presName="bkgdShape" presStyleLbl="node1" presStyleIdx="1" presStyleCnt="7"/>
      <dgm:spPr/>
      <dgm:t>
        <a:bodyPr/>
        <a:lstStyle/>
        <a:p>
          <a:endParaRPr lang="ru-RU"/>
        </a:p>
      </dgm:t>
    </dgm:pt>
    <dgm:pt modelId="{D32895CC-AA80-4469-9ADB-B305433401B1}" type="pres">
      <dgm:prSet presAssocID="{7A6F841C-3CE8-49B9-A889-C96C2E417077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65DEB-3A18-421D-9E38-016CCE1630C8}" type="pres">
      <dgm:prSet presAssocID="{7A6F841C-3CE8-49B9-A889-C96C2E417077}" presName="invisiNode" presStyleLbl="node1" presStyleIdx="1" presStyleCnt="7"/>
      <dgm:spPr/>
    </dgm:pt>
    <dgm:pt modelId="{688063AE-C415-4C64-8108-91C4BE88DB79}" type="pres">
      <dgm:prSet presAssocID="{7A6F841C-3CE8-49B9-A889-C96C2E417077}" presName="imagNode" presStyleLbl="fgImgPlace1" presStyleIdx="1" presStyleCnt="7" custScaleX="83487" custScaleY="834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F214B32-8B57-48D6-8566-D9D032FC8637}" type="pres">
      <dgm:prSet presAssocID="{EB669C81-D531-4BAD-95B7-FD27BB9A05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3455BF-0144-4CE1-9C6A-43E0A42377AC}" type="pres">
      <dgm:prSet presAssocID="{05A8969A-F5F9-480A-85D5-20D96451544B}" presName="compNode" presStyleCnt="0"/>
      <dgm:spPr/>
    </dgm:pt>
    <dgm:pt modelId="{7A1EF185-DD01-48C6-BA7A-C39F18DB46DC}" type="pres">
      <dgm:prSet presAssocID="{05A8969A-F5F9-480A-85D5-20D96451544B}" presName="bkgdShape" presStyleLbl="node1" presStyleIdx="2" presStyleCnt="7"/>
      <dgm:spPr/>
      <dgm:t>
        <a:bodyPr/>
        <a:lstStyle/>
        <a:p>
          <a:endParaRPr lang="ru-RU"/>
        </a:p>
      </dgm:t>
    </dgm:pt>
    <dgm:pt modelId="{DD4CDFAD-F7EB-44A2-8D48-3057F06365A1}" type="pres">
      <dgm:prSet presAssocID="{05A8969A-F5F9-480A-85D5-20D96451544B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F5728-6631-4981-A76D-7C917F864075}" type="pres">
      <dgm:prSet presAssocID="{05A8969A-F5F9-480A-85D5-20D96451544B}" presName="invisiNode" presStyleLbl="node1" presStyleIdx="2" presStyleCnt="7"/>
      <dgm:spPr/>
    </dgm:pt>
    <dgm:pt modelId="{ADF04596-B70A-4BEF-9B35-62CAC494319C}" type="pres">
      <dgm:prSet presAssocID="{05A8969A-F5F9-480A-85D5-20D96451544B}" presName="imagNode" presStyleLbl="fgImgPlace1" presStyleIdx="2" presStyleCnt="7" custScaleX="83487" custScaleY="8348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2B8D19E-9B71-4483-9AD8-707287BD7A50}" type="pres">
      <dgm:prSet presAssocID="{DDE77303-4672-47B1-AB6A-2547285422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FD749F-8D5A-4BF7-819F-629CEDE0CFA2}" type="pres">
      <dgm:prSet presAssocID="{3258D2AC-2722-4AFD-991B-E3EA624B7CBE}" presName="compNode" presStyleCnt="0"/>
      <dgm:spPr/>
    </dgm:pt>
    <dgm:pt modelId="{ADF285AE-C2CB-4274-B71B-C1FF6366DB09}" type="pres">
      <dgm:prSet presAssocID="{3258D2AC-2722-4AFD-991B-E3EA624B7CBE}" presName="bkgdShape" presStyleLbl="node1" presStyleIdx="3" presStyleCnt="7"/>
      <dgm:spPr/>
      <dgm:t>
        <a:bodyPr/>
        <a:lstStyle/>
        <a:p>
          <a:endParaRPr lang="ru-RU"/>
        </a:p>
      </dgm:t>
    </dgm:pt>
    <dgm:pt modelId="{980EF1F0-D245-461B-A3BB-4029D03F443A}" type="pres">
      <dgm:prSet presAssocID="{3258D2AC-2722-4AFD-991B-E3EA624B7CBE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CEC05-D1BD-4776-B1E4-A5246454A4A2}" type="pres">
      <dgm:prSet presAssocID="{3258D2AC-2722-4AFD-991B-E3EA624B7CBE}" presName="invisiNode" presStyleLbl="node1" presStyleIdx="3" presStyleCnt="7"/>
      <dgm:spPr/>
    </dgm:pt>
    <dgm:pt modelId="{9FCA9D62-454A-4598-BC92-DD33B1CA9F39}" type="pres">
      <dgm:prSet presAssocID="{3258D2AC-2722-4AFD-991B-E3EA624B7CBE}" presName="imagNode" presStyleLbl="fgImgPlace1" presStyleIdx="3" presStyleCnt="7" custScaleX="83487" custScaleY="8348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6CD7AE8-3D34-4E7D-883E-1E2B040EFB6D}" type="pres">
      <dgm:prSet presAssocID="{719D8D58-E566-4DF4-ACF2-B9F8FC01ED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8F2C8D-B500-4AB4-858D-869499CF8E5E}" type="pres">
      <dgm:prSet presAssocID="{42AD2BE6-A622-40FC-954D-696A00D5033B}" presName="compNode" presStyleCnt="0"/>
      <dgm:spPr/>
    </dgm:pt>
    <dgm:pt modelId="{5CAEB03B-61A9-4FE1-B6DD-B9C1301880BF}" type="pres">
      <dgm:prSet presAssocID="{42AD2BE6-A622-40FC-954D-696A00D5033B}" presName="bkgdShape" presStyleLbl="node1" presStyleIdx="4" presStyleCnt="7"/>
      <dgm:spPr/>
      <dgm:t>
        <a:bodyPr/>
        <a:lstStyle/>
        <a:p>
          <a:endParaRPr lang="ru-RU"/>
        </a:p>
      </dgm:t>
    </dgm:pt>
    <dgm:pt modelId="{553124B6-1F49-4D95-8303-7FF037AE2B59}" type="pres">
      <dgm:prSet presAssocID="{42AD2BE6-A622-40FC-954D-696A00D5033B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8A0AF-F0CF-42FD-B620-B0A4A9E21B20}" type="pres">
      <dgm:prSet presAssocID="{42AD2BE6-A622-40FC-954D-696A00D5033B}" presName="invisiNode" presStyleLbl="node1" presStyleIdx="4" presStyleCnt="7"/>
      <dgm:spPr/>
    </dgm:pt>
    <dgm:pt modelId="{D7C71751-69D4-4AA9-BEAF-B3BC86543BE4}" type="pres">
      <dgm:prSet presAssocID="{42AD2BE6-A622-40FC-954D-696A00D5033B}" presName="imagNode" presStyleLbl="fgImgPlace1" presStyleIdx="4" presStyleCnt="7" custScaleX="83487" custScaleY="8348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DA856BB-8DD2-4637-A8D4-26D4410582D4}" type="pres">
      <dgm:prSet presAssocID="{9FF73DDB-8888-41B9-A170-9F012CD2BC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BC3D30-BD43-4AF0-9B79-B5F97C4237FD}" type="pres">
      <dgm:prSet presAssocID="{D978FA4F-856C-4DF5-B713-97DD5134B559}" presName="compNode" presStyleCnt="0"/>
      <dgm:spPr/>
    </dgm:pt>
    <dgm:pt modelId="{390F3ECE-54E8-4602-83E0-EFF547B5DB50}" type="pres">
      <dgm:prSet presAssocID="{D978FA4F-856C-4DF5-B713-97DD5134B559}" presName="bkgdShape" presStyleLbl="node1" presStyleIdx="5" presStyleCnt="7"/>
      <dgm:spPr/>
      <dgm:t>
        <a:bodyPr/>
        <a:lstStyle/>
        <a:p>
          <a:endParaRPr lang="ru-RU"/>
        </a:p>
      </dgm:t>
    </dgm:pt>
    <dgm:pt modelId="{D25BE22A-2884-42A7-B045-584590DFF262}" type="pres">
      <dgm:prSet presAssocID="{D978FA4F-856C-4DF5-B713-97DD5134B559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57468-8894-4C4F-AB76-49349D41FC26}" type="pres">
      <dgm:prSet presAssocID="{D978FA4F-856C-4DF5-B713-97DD5134B559}" presName="invisiNode" presStyleLbl="node1" presStyleIdx="5" presStyleCnt="7"/>
      <dgm:spPr/>
    </dgm:pt>
    <dgm:pt modelId="{ED1F0C62-56AA-41C1-A1A6-2FF42E248489}" type="pres">
      <dgm:prSet presAssocID="{D978FA4F-856C-4DF5-B713-97DD5134B559}" presName="imagNode" presStyleLbl="fgImgPlace1" presStyleIdx="5" presStyleCnt="7" custScaleX="83487" custScaleY="8348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B47DD699-5686-48BD-9360-6FB5274F0354}" type="pres">
      <dgm:prSet presAssocID="{F1442095-BA73-4D12-B0D3-813C66067D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FDDC61-1216-47CA-9736-64308FFE9FE6}" type="pres">
      <dgm:prSet presAssocID="{15188382-6DF6-4A4A-82B4-3A0842BD2BD3}" presName="compNode" presStyleCnt="0"/>
      <dgm:spPr/>
    </dgm:pt>
    <dgm:pt modelId="{6A131FD8-07CF-40B9-8A67-0A90F87F9FC6}" type="pres">
      <dgm:prSet presAssocID="{15188382-6DF6-4A4A-82B4-3A0842BD2BD3}" presName="bkgdShape" presStyleLbl="node1" presStyleIdx="6" presStyleCnt="7"/>
      <dgm:spPr/>
      <dgm:t>
        <a:bodyPr/>
        <a:lstStyle/>
        <a:p>
          <a:endParaRPr lang="ru-RU"/>
        </a:p>
      </dgm:t>
    </dgm:pt>
    <dgm:pt modelId="{0097296F-4CC8-4498-83F6-D780DAA83F0E}" type="pres">
      <dgm:prSet presAssocID="{15188382-6DF6-4A4A-82B4-3A0842BD2BD3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5A39-D63A-4507-B090-161F3F63BE8F}" type="pres">
      <dgm:prSet presAssocID="{15188382-6DF6-4A4A-82B4-3A0842BD2BD3}" presName="invisiNode" presStyleLbl="node1" presStyleIdx="6" presStyleCnt="7"/>
      <dgm:spPr/>
    </dgm:pt>
    <dgm:pt modelId="{41970BB6-8678-4A22-BF66-D1B754822A86}" type="pres">
      <dgm:prSet presAssocID="{15188382-6DF6-4A4A-82B4-3A0842BD2BD3}" presName="imagNode" presStyleLbl="fgImgPlace1" presStyleIdx="6" presStyleCnt="7" custScaleX="87790" custScaleY="8348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16FF7AE2-3F60-4D72-AE42-01EDF830D5A5}" srcId="{042B38ED-FD8A-4003-A248-13E3A763F6C7}" destId="{42AD2BE6-A622-40FC-954D-696A00D5033B}" srcOrd="4" destOrd="0" parTransId="{7BE2E7F9-73D4-4F5F-B087-23EB7334D524}" sibTransId="{9FF73DDB-8888-41B9-A170-9F012CD2BC05}"/>
    <dgm:cxn modelId="{2CE34931-7E0A-49BF-8A91-5EB1E67FEDA0}" type="presOf" srcId="{042B38ED-FD8A-4003-A248-13E3A763F6C7}" destId="{62707EB7-8D35-46F7-8D21-E2A8B2A7CF13}" srcOrd="0" destOrd="0" presId="urn:microsoft.com/office/officeart/2005/8/layout/hList7#1"/>
    <dgm:cxn modelId="{CFB27D08-5B01-425A-BC61-6940904BD8D4}" type="presOf" srcId="{D978FA4F-856C-4DF5-B713-97DD5134B559}" destId="{390F3ECE-54E8-4602-83E0-EFF547B5DB50}" srcOrd="0" destOrd="0" presId="urn:microsoft.com/office/officeart/2005/8/layout/hList7#1"/>
    <dgm:cxn modelId="{5019611C-2BE6-43B6-B908-EFCADCFB7368}" srcId="{042B38ED-FD8A-4003-A248-13E3A763F6C7}" destId="{15188382-6DF6-4A4A-82B4-3A0842BD2BD3}" srcOrd="6" destOrd="0" parTransId="{AF9D718B-3893-4440-A5D4-4AB287A010F6}" sibTransId="{4ED17FC6-5DA7-4A46-AA25-A2F8FEF6D380}"/>
    <dgm:cxn modelId="{6F076D2A-67F2-42EB-B409-7004F94B86F2}" type="presOf" srcId="{15188382-6DF6-4A4A-82B4-3A0842BD2BD3}" destId="{0097296F-4CC8-4498-83F6-D780DAA83F0E}" srcOrd="1" destOrd="0" presId="urn:microsoft.com/office/officeart/2005/8/layout/hList7#1"/>
    <dgm:cxn modelId="{08064624-918F-4F11-882A-655CB7E579A5}" type="presOf" srcId="{9FF73DDB-8888-41B9-A170-9F012CD2BC05}" destId="{5DA856BB-8DD2-4637-A8D4-26D4410582D4}" srcOrd="0" destOrd="0" presId="urn:microsoft.com/office/officeart/2005/8/layout/hList7#1"/>
    <dgm:cxn modelId="{7FBCD90C-8A25-438C-9A17-92729BD1F762}" srcId="{042B38ED-FD8A-4003-A248-13E3A763F6C7}" destId="{05A8969A-F5F9-480A-85D5-20D96451544B}" srcOrd="2" destOrd="0" parTransId="{34259734-990F-4A1C-9935-71B31C44539D}" sibTransId="{DDE77303-4672-47B1-AB6A-2547285422CA}"/>
    <dgm:cxn modelId="{6D6B86F5-D611-4906-BB9A-72E6E5301B9B}" srcId="{042B38ED-FD8A-4003-A248-13E3A763F6C7}" destId="{50D801D5-E49D-4987-8C33-09C224846E0E}" srcOrd="0" destOrd="0" parTransId="{EA3271D0-182D-4541-9F53-1707CC7F363E}" sibTransId="{B2DB53CA-E12A-4073-B21E-2898DF1C23C0}"/>
    <dgm:cxn modelId="{3A35DA5E-5CDD-4E61-8D4E-A87BA51E5004}" type="presOf" srcId="{50D801D5-E49D-4987-8C33-09C224846E0E}" destId="{7C371658-7FB7-4158-8D52-E1451FE1C164}" srcOrd="0" destOrd="0" presId="urn:microsoft.com/office/officeart/2005/8/layout/hList7#1"/>
    <dgm:cxn modelId="{5400ED40-26DF-4B41-919E-9BAD2FB711AC}" type="presOf" srcId="{719D8D58-E566-4DF4-ACF2-B9F8FC01EDB2}" destId="{16CD7AE8-3D34-4E7D-883E-1E2B040EFB6D}" srcOrd="0" destOrd="0" presId="urn:microsoft.com/office/officeart/2005/8/layout/hList7#1"/>
    <dgm:cxn modelId="{FEF08129-4A83-4524-88D0-854E816D284D}" type="presOf" srcId="{D978FA4F-856C-4DF5-B713-97DD5134B559}" destId="{D25BE22A-2884-42A7-B045-584590DFF262}" srcOrd="1" destOrd="0" presId="urn:microsoft.com/office/officeart/2005/8/layout/hList7#1"/>
    <dgm:cxn modelId="{935E1916-C431-488B-A248-9D4DF9E778DF}" type="presOf" srcId="{EB669C81-D531-4BAD-95B7-FD27BB9A0596}" destId="{DF214B32-8B57-48D6-8566-D9D032FC8637}" srcOrd="0" destOrd="0" presId="urn:microsoft.com/office/officeart/2005/8/layout/hList7#1"/>
    <dgm:cxn modelId="{E3BCC958-E4F8-4F52-9DBE-2B6E564B685B}" srcId="{042B38ED-FD8A-4003-A248-13E3A763F6C7}" destId="{7A6F841C-3CE8-49B9-A889-C96C2E417077}" srcOrd="1" destOrd="0" parTransId="{2664CA69-FE60-41A5-8138-ECD9033C8A32}" sibTransId="{EB669C81-D531-4BAD-95B7-FD27BB9A0596}"/>
    <dgm:cxn modelId="{79A02B18-2269-403B-9DB7-FD6676961ED8}" type="presOf" srcId="{05A8969A-F5F9-480A-85D5-20D96451544B}" destId="{DD4CDFAD-F7EB-44A2-8D48-3057F06365A1}" srcOrd="1" destOrd="0" presId="urn:microsoft.com/office/officeart/2005/8/layout/hList7#1"/>
    <dgm:cxn modelId="{07EFDEAD-43F3-4616-866A-2F36EF4300BD}" type="presOf" srcId="{F1442095-BA73-4D12-B0D3-813C66067DA6}" destId="{B47DD699-5686-48BD-9360-6FB5274F0354}" srcOrd="0" destOrd="0" presId="urn:microsoft.com/office/officeart/2005/8/layout/hList7#1"/>
    <dgm:cxn modelId="{82D86A17-DA3A-4B5D-AD60-EECE73EE0FA4}" type="presOf" srcId="{3258D2AC-2722-4AFD-991B-E3EA624B7CBE}" destId="{ADF285AE-C2CB-4274-B71B-C1FF6366DB09}" srcOrd="0" destOrd="0" presId="urn:microsoft.com/office/officeart/2005/8/layout/hList7#1"/>
    <dgm:cxn modelId="{0340C2B5-EEB9-44CC-864D-770377681A5E}" type="presOf" srcId="{42AD2BE6-A622-40FC-954D-696A00D5033B}" destId="{5CAEB03B-61A9-4FE1-B6DD-B9C1301880BF}" srcOrd="0" destOrd="0" presId="urn:microsoft.com/office/officeart/2005/8/layout/hList7#1"/>
    <dgm:cxn modelId="{53B2EFBD-F826-42A8-AA5A-9A772FFC9511}" srcId="{042B38ED-FD8A-4003-A248-13E3A763F6C7}" destId="{3258D2AC-2722-4AFD-991B-E3EA624B7CBE}" srcOrd="3" destOrd="0" parTransId="{FC922793-8BF0-4D0A-B9A5-B0F2B7E80013}" sibTransId="{719D8D58-E566-4DF4-ACF2-B9F8FC01EDB2}"/>
    <dgm:cxn modelId="{6BDC57E9-6B7F-4666-ABB6-0131C4DB3C86}" type="presOf" srcId="{3258D2AC-2722-4AFD-991B-E3EA624B7CBE}" destId="{980EF1F0-D245-461B-A3BB-4029D03F443A}" srcOrd="1" destOrd="0" presId="urn:microsoft.com/office/officeart/2005/8/layout/hList7#1"/>
    <dgm:cxn modelId="{FE843660-CB64-4BF8-B4C0-6A367F706D63}" type="presOf" srcId="{15188382-6DF6-4A4A-82B4-3A0842BD2BD3}" destId="{6A131FD8-07CF-40B9-8A67-0A90F87F9FC6}" srcOrd="0" destOrd="0" presId="urn:microsoft.com/office/officeart/2005/8/layout/hList7#1"/>
    <dgm:cxn modelId="{0701318E-7ABA-4AEE-A0AE-17529E1540B8}" type="presOf" srcId="{7A6F841C-3CE8-49B9-A889-C96C2E417077}" destId="{D32895CC-AA80-4469-9ADB-B305433401B1}" srcOrd="1" destOrd="0" presId="urn:microsoft.com/office/officeart/2005/8/layout/hList7#1"/>
    <dgm:cxn modelId="{42D98C35-1D49-4DF0-BAE4-F4FA84B37148}" type="presOf" srcId="{DDE77303-4672-47B1-AB6A-2547285422CA}" destId="{52B8D19E-9B71-4483-9AD8-707287BD7A50}" srcOrd="0" destOrd="0" presId="urn:microsoft.com/office/officeart/2005/8/layout/hList7#1"/>
    <dgm:cxn modelId="{E5EAAEF2-E7D9-4F16-8B5C-348D2E69C216}" type="presOf" srcId="{42AD2BE6-A622-40FC-954D-696A00D5033B}" destId="{553124B6-1F49-4D95-8303-7FF037AE2B59}" srcOrd="1" destOrd="0" presId="urn:microsoft.com/office/officeart/2005/8/layout/hList7#1"/>
    <dgm:cxn modelId="{F7A4CFE7-295E-4025-A8C7-77CCFCADDA77}" type="presOf" srcId="{50D801D5-E49D-4987-8C33-09C224846E0E}" destId="{AA7B757B-9AB9-4F6F-9FCC-F1576CA93E42}" srcOrd="1" destOrd="0" presId="urn:microsoft.com/office/officeart/2005/8/layout/hList7#1"/>
    <dgm:cxn modelId="{F2BC8F43-E9B1-4BC3-9972-E827C38B70A0}" type="presOf" srcId="{05A8969A-F5F9-480A-85D5-20D96451544B}" destId="{7A1EF185-DD01-48C6-BA7A-C39F18DB46DC}" srcOrd="0" destOrd="0" presId="urn:microsoft.com/office/officeart/2005/8/layout/hList7#1"/>
    <dgm:cxn modelId="{AC2B0BF8-759F-4B85-8681-0A598336303F}" srcId="{042B38ED-FD8A-4003-A248-13E3A763F6C7}" destId="{D978FA4F-856C-4DF5-B713-97DD5134B559}" srcOrd="5" destOrd="0" parTransId="{7F884F61-9883-49DE-9756-013848E393F9}" sibTransId="{F1442095-BA73-4D12-B0D3-813C66067DA6}"/>
    <dgm:cxn modelId="{37B50769-717A-4710-8507-0E5CAAB346DE}" type="presOf" srcId="{7A6F841C-3CE8-49B9-A889-C96C2E417077}" destId="{5119D11B-7529-4716-A98A-9082F315C22D}" srcOrd="0" destOrd="0" presId="urn:microsoft.com/office/officeart/2005/8/layout/hList7#1"/>
    <dgm:cxn modelId="{8CC1DD5D-3310-431C-A425-DAA2D4429FB6}" type="presOf" srcId="{B2DB53CA-E12A-4073-B21E-2898DF1C23C0}" destId="{50D64E96-D7C1-46AC-9B74-4EC11C79E420}" srcOrd="0" destOrd="0" presId="urn:microsoft.com/office/officeart/2005/8/layout/hList7#1"/>
    <dgm:cxn modelId="{EA886E6F-0BAE-46A8-9F28-E2A182771695}" type="presParOf" srcId="{62707EB7-8D35-46F7-8D21-E2A8B2A7CF13}" destId="{37E5B099-8D20-4B0F-8458-885028DB7386}" srcOrd="0" destOrd="0" presId="urn:microsoft.com/office/officeart/2005/8/layout/hList7#1"/>
    <dgm:cxn modelId="{A65E1B6F-84E3-41C0-9EDE-25A75DBEBCD0}" type="presParOf" srcId="{62707EB7-8D35-46F7-8D21-E2A8B2A7CF13}" destId="{9C0B340C-C519-481B-AF72-487216D91149}" srcOrd="1" destOrd="0" presId="urn:microsoft.com/office/officeart/2005/8/layout/hList7#1"/>
    <dgm:cxn modelId="{2392F7ED-8C53-4CD5-9BFE-BA2C58B1CE5E}" type="presParOf" srcId="{9C0B340C-C519-481B-AF72-487216D91149}" destId="{89CBB3DE-BC64-4315-BC29-D53D904FE22F}" srcOrd="0" destOrd="0" presId="urn:microsoft.com/office/officeart/2005/8/layout/hList7#1"/>
    <dgm:cxn modelId="{E04ABF35-45BB-4996-BC5D-893D14CF66F7}" type="presParOf" srcId="{89CBB3DE-BC64-4315-BC29-D53D904FE22F}" destId="{7C371658-7FB7-4158-8D52-E1451FE1C164}" srcOrd="0" destOrd="0" presId="urn:microsoft.com/office/officeart/2005/8/layout/hList7#1"/>
    <dgm:cxn modelId="{7C2F1F37-34FB-4F45-889F-136D45BE9A0B}" type="presParOf" srcId="{89CBB3DE-BC64-4315-BC29-D53D904FE22F}" destId="{AA7B757B-9AB9-4F6F-9FCC-F1576CA93E42}" srcOrd="1" destOrd="0" presId="urn:microsoft.com/office/officeart/2005/8/layout/hList7#1"/>
    <dgm:cxn modelId="{6616C160-2D0A-4D10-BD09-CC15D369E44E}" type="presParOf" srcId="{89CBB3DE-BC64-4315-BC29-D53D904FE22F}" destId="{41B228A9-567C-4729-8728-A25EC32147DE}" srcOrd="2" destOrd="0" presId="urn:microsoft.com/office/officeart/2005/8/layout/hList7#1"/>
    <dgm:cxn modelId="{1571CF04-A896-48F9-83AF-AB1843E31AFF}" type="presParOf" srcId="{89CBB3DE-BC64-4315-BC29-D53D904FE22F}" destId="{7444DE03-3B09-4514-965E-11B435ED67C2}" srcOrd="3" destOrd="0" presId="urn:microsoft.com/office/officeart/2005/8/layout/hList7#1"/>
    <dgm:cxn modelId="{8793A5BC-29C2-40F1-878C-7DE4646FFA55}" type="presParOf" srcId="{9C0B340C-C519-481B-AF72-487216D91149}" destId="{50D64E96-D7C1-46AC-9B74-4EC11C79E420}" srcOrd="1" destOrd="0" presId="urn:microsoft.com/office/officeart/2005/8/layout/hList7#1"/>
    <dgm:cxn modelId="{1891E931-0CBE-4448-9767-D96565133265}" type="presParOf" srcId="{9C0B340C-C519-481B-AF72-487216D91149}" destId="{9E191AAA-5255-4E61-AC1C-34D9FB67513B}" srcOrd="2" destOrd="0" presId="urn:microsoft.com/office/officeart/2005/8/layout/hList7#1"/>
    <dgm:cxn modelId="{E0F01390-AC5C-449F-96EC-0065ABC1F393}" type="presParOf" srcId="{9E191AAA-5255-4E61-AC1C-34D9FB67513B}" destId="{5119D11B-7529-4716-A98A-9082F315C22D}" srcOrd="0" destOrd="0" presId="urn:microsoft.com/office/officeart/2005/8/layout/hList7#1"/>
    <dgm:cxn modelId="{8AA92177-B999-46A3-ABF5-03BAB00EDCCB}" type="presParOf" srcId="{9E191AAA-5255-4E61-AC1C-34D9FB67513B}" destId="{D32895CC-AA80-4469-9ADB-B305433401B1}" srcOrd="1" destOrd="0" presId="urn:microsoft.com/office/officeart/2005/8/layout/hList7#1"/>
    <dgm:cxn modelId="{1A8E6440-A538-409E-8D22-00539271FE53}" type="presParOf" srcId="{9E191AAA-5255-4E61-AC1C-34D9FB67513B}" destId="{CDE65DEB-3A18-421D-9E38-016CCE1630C8}" srcOrd="2" destOrd="0" presId="urn:microsoft.com/office/officeart/2005/8/layout/hList7#1"/>
    <dgm:cxn modelId="{C7E6C70F-470C-4178-A854-7434857BD3F7}" type="presParOf" srcId="{9E191AAA-5255-4E61-AC1C-34D9FB67513B}" destId="{688063AE-C415-4C64-8108-91C4BE88DB79}" srcOrd="3" destOrd="0" presId="urn:microsoft.com/office/officeart/2005/8/layout/hList7#1"/>
    <dgm:cxn modelId="{E5072482-1C22-4682-847E-12CD5589C04E}" type="presParOf" srcId="{9C0B340C-C519-481B-AF72-487216D91149}" destId="{DF214B32-8B57-48D6-8566-D9D032FC8637}" srcOrd="3" destOrd="0" presId="urn:microsoft.com/office/officeart/2005/8/layout/hList7#1"/>
    <dgm:cxn modelId="{B9BAC0D6-E575-4E92-9BDD-E3BC5ACC252E}" type="presParOf" srcId="{9C0B340C-C519-481B-AF72-487216D91149}" destId="{233455BF-0144-4CE1-9C6A-43E0A42377AC}" srcOrd="4" destOrd="0" presId="urn:microsoft.com/office/officeart/2005/8/layout/hList7#1"/>
    <dgm:cxn modelId="{8DEDF748-CE4A-499F-A060-7CBC4E61A6C9}" type="presParOf" srcId="{233455BF-0144-4CE1-9C6A-43E0A42377AC}" destId="{7A1EF185-DD01-48C6-BA7A-C39F18DB46DC}" srcOrd="0" destOrd="0" presId="urn:microsoft.com/office/officeart/2005/8/layout/hList7#1"/>
    <dgm:cxn modelId="{AD0F7ECB-38FC-4B3D-9F87-4225B8E050E1}" type="presParOf" srcId="{233455BF-0144-4CE1-9C6A-43E0A42377AC}" destId="{DD4CDFAD-F7EB-44A2-8D48-3057F06365A1}" srcOrd="1" destOrd="0" presId="urn:microsoft.com/office/officeart/2005/8/layout/hList7#1"/>
    <dgm:cxn modelId="{C79E45E4-ECDB-4522-A4E9-91E109908DC6}" type="presParOf" srcId="{233455BF-0144-4CE1-9C6A-43E0A42377AC}" destId="{935F5728-6631-4981-A76D-7C917F864075}" srcOrd="2" destOrd="0" presId="urn:microsoft.com/office/officeart/2005/8/layout/hList7#1"/>
    <dgm:cxn modelId="{B326DCF1-4126-4498-A22C-044D3FE0286C}" type="presParOf" srcId="{233455BF-0144-4CE1-9C6A-43E0A42377AC}" destId="{ADF04596-B70A-4BEF-9B35-62CAC494319C}" srcOrd="3" destOrd="0" presId="urn:microsoft.com/office/officeart/2005/8/layout/hList7#1"/>
    <dgm:cxn modelId="{3BB4F84D-1628-4478-A6C9-DB60EFF433DE}" type="presParOf" srcId="{9C0B340C-C519-481B-AF72-487216D91149}" destId="{52B8D19E-9B71-4483-9AD8-707287BD7A50}" srcOrd="5" destOrd="0" presId="urn:microsoft.com/office/officeart/2005/8/layout/hList7#1"/>
    <dgm:cxn modelId="{3DF7EEEA-791E-443B-97AC-C11FA6B869FF}" type="presParOf" srcId="{9C0B340C-C519-481B-AF72-487216D91149}" destId="{35FD749F-8D5A-4BF7-819F-629CEDE0CFA2}" srcOrd="6" destOrd="0" presId="urn:microsoft.com/office/officeart/2005/8/layout/hList7#1"/>
    <dgm:cxn modelId="{1A8B7E41-D17C-4965-B816-ECB0928AB711}" type="presParOf" srcId="{35FD749F-8D5A-4BF7-819F-629CEDE0CFA2}" destId="{ADF285AE-C2CB-4274-B71B-C1FF6366DB09}" srcOrd="0" destOrd="0" presId="urn:microsoft.com/office/officeart/2005/8/layout/hList7#1"/>
    <dgm:cxn modelId="{614D1068-7192-4DAE-A383-20ACD1F9B042}" type="presParOf" srcId="{35FD749F-8D5A-4BF7-819F-629CEDE0CFA2}" destId="{980EF1F0-D245-461B-A3BB-4029D03F443A}" srcOrd="1" destOrd="0" presId="urn:microsoft.com/office/officeart/2005/8/layout/hList7#1"/>
    <dgm:cxn modelId="{917B8F7F-3A0E-49C1-B55F-4EA1CB17C67A}" type="presParOf" srcId="{35FD749F-8D5A-4BF7-819F-629CEDE0CFA2}" destId="{5DECEC05-D1BD-4776-B1E4-A5246454A4A2}" srcOrd="2" destOrd="0" presId="urn:microsoft.com/office/officeart/2005/8/layout/hList7#1"/>
    <dgm:cxn modelId="{26D7CD60-AF5E-4EF3-BA87-29D541B9D656}" type="presParOf" srcId="{35FD749F-8D5A-4BF7-819F-629CEDE0CFA2}" destId="{9FCA9D62-454A-4598-BC92-DD33B1CA9F39}" srcOrd="3" destOrd="0" presId="urn:microsoft.com/office/officeart/2005/8/layout/hList7#1"/>
    <dgm:cxn modelId="{C5BE6677-C52F-4ABB-83E4-3CC0566B53AC}" type="presParOf" srcId="{9C0B340C-C519-481B-AF72-487216D91149}" destId="{16CD7AE8-3D34-4E7D-883E-1E2B040EFB6D}" srcOrd="7" destOrd="0" presId="urn:microsoft.com/office/officeart/2005/8/layout/hList7#1"/>
    <dgm:cxn modelId="{BCD45693-0D7F-40AE-B685-49F019A82A09}" type="presParOf" srcId="{9C0B340C-C519-481B-AF72-487216D91149}" destId="{458F2C8D-B500-4AB4-858D-869499CF8E5E}" srcOrd="8" destOrd="0" presId="urn:microsoft.com/office/officeart/2005/8/layout/hList7#1"/>
    <dgm:cxn modelId="{181D19B8-11F2-496F-A9DC-64544B00AC4A}" type="presParOf" srcId="{458F2C8D-B500-4AB4-858D-869499CF8E5E}" destId="{5CAEB03B-61A9-4FE1-B6DD-B9C1301880BF}" srcOrd="0" destOrd="0" presId="urn:microsoft.com/office/officeart/2005/8/layout/hList7#1"/>
    <dgm:cxn modelId="{E8FCEE34-EC2E-44F6-BE57-9BF550945812}" type="presParOf" srcId="{458F2C8D-B500-4AB4-858D-869499CF8E5E}" destId="{553124B6-1F49-4D95-8303-7FF037AE2B59}" srcOrd="1" destOrd="0" presId="urn:microsoft.com/office/officeart/2005/8/layout/hList7#1"/>
    <dgm:cxn modelId="{A08529F2-787A-45C4-80F3-C56B0CFF60E6}" type="presParOf" srcId="{458F2C8D-B500-4AB4-858D-869499CF8E5E}" destId="{EE68A0AF-F0CF-42FD-B620-B0A4A9E21B20}" srcOrd="2" destOrd="0" presId="urn:microsoft.com/office/officeart/2005/8/layout/hList7#1"/>
    <dgm:cxn modelId="{D3630612-008B-4FC2-B6D7-4345EE7A4453}" type="presParOf" srcId="{458F2C8D-B500-4AB4-858D-869499CF8E5E}" destId="{D7C71751-69D4-4AA9-BEAF-B3BC86543BE4}" srcOrd="3" destOrd="0" presId="urn:microsoft.com/office/officeart/2005/8/layout/hList7#1"/>
    <dgm:cxn modelId="{58DBD56F-06DB-40D3-9D7B-8D8E89172AD5}" type="presParOf" srcId="{9C0B340C-C519-481B-AF72-487216D91149}" destId="{5DA856BB-8DD2-4637-A8D4-26D4410582D4}" srcOrd="9" destOrd="0" presId="urn:microsoft.com/office/officeart/2005/8/layout/hList7#1"/>
    <dgm:cxn modelId="{BD7F97A4-D89D-4A69-886B-D22BBBD8A161}" type="presParOf" srcId="{9C0B340C-C519-481B-AF72-487216D91149}" destId="{B7BC3D30-BD43-4AF0-9B79-B5F97C4237FD}" srcOrd="10" destOrd="0" presId="urn:microsoft.com/office/officeart/2005/8/layout/hList7#1"/>
    <dgm:cxn modelId="{BC120835-ED02-4775-A4A8-17AE86F3F838}" type="presParOf" srcId="{B7BC3D30-BD43-4AF0-9B79-B5F97C4237FD}" destId="{390F3ECE-54E8-4602-83E0-EFF547B5DB50}" srcOrd="0" destOrd="0" presId="urn:microsoft.com/office/officeart/2005/8/layout/hList7#1"/>
    <dgm:cxn modelId="{FE00AF44-8704-4168-A3C8-256F642DBCD2}" type="presParOf" srcId="{B7BC3D30-BD43-4AF0-9B79-B5F97C4237FD}" destId="{D25BE22A-2884-42A7-B045-584590DFF262}" srcOrd="1" destOrd="0" presId="urn:microsoft.com/office/officeart/2005/8/layout/hList7#1"/>
    <dgm:cxn modelId="{40E9A359-EC8C-4956-9185-2E1194912327}" type="presParOf" srcId="{B7BC3D30-BD43-4AF0-9B79-B5F97C4237FD}" destId="{2D557468-8894-4C4F-AB76-49349D41FC26}" srcOrd="2" destOrd="0" presId="urn:microsoft.com/office/officeart/2005/8/layout/hList7#1"/>
    <dgm:cxn modelId="{2AE51E2C-D8BF-4176-ABB5-AE06CB78A1C9}" type="presParOf" srcId="{B7BC3D30-BD43-4AF0-9B79-B5F97C4237FD}" destId="{ED1F0C62-56AA-41C1-A1A6-2FF42E248489}" srcOrd="3" destOrd="0" presId="urn:microsoft.com/office/officeart/2005/8/layout/hList7#1"/>
    <dgm:cxn modelId="{4FB9EF66-2AC1-4AFD-811E-CA4CEBCB9804}" type="presParOf" srcId="{9C0B340C-C519-481B-AF72-487216D91149}" destId="{B47DD699-5686-48BD-9360-6FB5274F0354}" srcOrd="11" destOrd="0" presId="urn:microsoft.com/office/officeart/2005/8/layout/hList7#1"/>
    <dgm:cxn modelId="{94BA3B57-2682-4BA4-99A5-A55ABE134B02}" type="presParOf" srcId="{9C0B340C-C519-481B-AF72-487216D91149}" destId="{EBFDDC61-1216-47CA-9736-64308FFE9FE6}" srcOrd="12" destOrd="0" presId="urn:microsoft.com/office/officeart/2005/8/layout/hList7#1"/>
    <dgm:cxn modelId="{516D8B06-9EEB-44B9-A883-2F1099137D8E}" type="presParOf" srcId="{EBFDDC61-1216-47CA-9736-64308FFE9FE6}" destId="{6A131FD8-07CF-40B9-8A67-0A90F87F9FC6}" srcOrd="0" destOrd="0" presId="urn:microsoft.com/office/officeart/2005/8/layout/hList7#1"/>
    <dgm:cxn modelId="{9FAA0DCC-9454-4371-B6FA-2B650BF10506}" type="presParOf" srcId="{EBFDDC61-1216-47CA-9736-64308FFE9FE6}" destId="{0097296F-4CC8-4498-83F6-D780DAA83F0E}" srcOrd="1" destOrd="0" presId="urn:microsoft.com/office/officeart/2005/8/layout/hList7#1"/>
    <dgm:cxn modelId="{A807D00C-181E-417F-A490-257B79A62FC7}" type="presParOf" srcId="{EBFDDC61-1216-47CA-9736-64308FFE9FE6}" destId="{BE3B5A39-D63A-4507-B090-161F3F63BE8F}" srcOrd="2" destOrd="0" presId="urn:microsoft.com/office/officeart/2005/8/layout/hList7#1"/>
    <dgm:cxn modelId="{647B65C5-F024-45D4-8D26-E5AD7DA42279}" type="presParOf" srcId="{EBFDDC61-1216-47CA-9736-64308FFE9FE6}" destId="{41970BB6-8678-4A22-BF66-D1B754822A8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79ED8-469B-4EDB-AB35-73F75B06BE8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02BA6-26F4-4E9D-A99A-146FB4496D2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B455A-28C8-4614-8DE7-E8EC52F808BA}" type="parTrans" cxnId="{7BAF44BE-0A92-47A2-A0B4-0145F6B79A8D}">
      <dgm:prSet/>
      <dgm:spPr/>
      <dgm:t>
        <a:bodyPr/>
        <a:lstStyle/>
        <a:p>
          <a:endParaRPr lang="ru-RU"/>
        </a:p>
      </dgm:t>
    </dgm:pt>
    <dgm:pt modelId="{55873810-D513-4A0A-9282-47185AF8BE54}" type="sibTrans" cxnId="{7BAF44BE-0A92-47A2-A0B4-0145F6B79A8D}">
      <dgm:prSet/>
      <dgm:spPr/>
      <dgm:t>
        <a:bodyPr/>
        <a:lstStyle/>
        <a:p>
          <a:endParaRPr lang="ru-RU"/>
        </a:p>
      </dgm:t>
    </dgm:pt>
    <dgm:pt modelId="{7C380003-3D5D-49E6-978F-ADD133C923F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нормативно-правовые основы реализации Комплексной модели</a:t>
          </a:r>
          <a:endParaRPr lang="ru-RU" sz="1900" dirty="0"/>
        </a:p>
      </dgm:t>
    </dgm:pt>
    <dgm:pt modelId="{4A606CCD-9633-42DA-9805-CA2DEA2F962B}" type="parTrans" cxnId="{BC724D34-A6F7-4FCD-A8FD-FEB3E1D97898}">
      <dgm:prSet/>
      <dgm:spPr/>
      <dgm:t>
        <a:bodyPr/>
        <a:lstStyle/>
        <a:p>
          <a:endParaRPr lang="ru-RU"/>
        </a:p>
      </dgm:t>
    </dgm:pt>
    <dgm:pt modelId="{80DC943F-4632-459D-9CF0-07F609A23956}" type="sibTrans" cxnId="{BC724D34-A6F7-4FCD-A8FD-FEB3E1D97898}">
      <dgm:prSet/>
      <dgm:spPr/>
      <dgm:t>
        <a:bodyPr/>
        <a:lstStyle/>
        <a:p>
          <a:endParaRPr lang="ru-RU"/>
        </a:p>
      </dgm:t>
    </dgm:pt>
    <dgm:pt modelId="{397EC24F-F029-4455-BF50-3D4D61CFE1F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247D4-07D0-4EAB-9082-0D1ABDF4BE1C}" type="parTrans" cxnId="{309840F3-C1AB-4ACC-B4C3-2D30E0D08C25}">
      <dgm:prSet/>
      <dgm:spPr/>
      <dgm:t>
        <a:bodyPr/>
        <a:lstStyle/>
        <a:p>
          <a:endParaRPr lang="ru-RU"/>
        </a:p>
      </dgm:t>
    </dgm:pt>
    <dgm:pt modelId="{03856178-7005-4313-9123-1469CA160F69}" type="sibTrans" cxnId="{309840F3-C1AB-4ACC-B4C3-2D30E0D08C25}">
      <dgm:prSet/>
      <dgm:spPr/>
      <dgm:t>
        <a:bodyPr/>
        <a:lstStyle/>
        <a:p>
          <a:endParaRPr lang="ru-RU"/>
        </a:p>
      </dgm:t>
    </dgm:pt>
    <dgm:pt modelId="{00D07972-4D0D-489C-AC9F-4E13407355C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Содействовать формированию единых подходов к осуществлению профилактической 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деятельности</a:t>
          </a:r>
          <a:r>
            <a: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в 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муниципальной системе образования</a:t>
          </a:r>
          <a:endParaRPr lang="ru-RU" sz="1900" dirty="0"/>
        </a:p>
      </dgm:t>
    </dgm:pt>
    <dgm:pt modelId="{A77DC712-26D5-49FD-B5D3-3733570BFB8E}" type="parTrans" cxnId="{E0601099-4104-4D8E-8F71-795FD066C3E1}">
      <dgm:prSet/>
      <dgm:spPr/>
      <dgm:t>
        <a:bodyPr/>
        <a:lstStyle/>
        <a:p>
          <a:endParaRPr lang="ru-RU"/>
        </a:p>
      </dgm:t>
    </dgm:pt>
    <dgm:pt modelId="{DC6D52C9-B599-404B-B2DA-E5A71EC180AC}" type="sibTrans" cxnId="{E0601099-4104-4D8E-8F71-795FD066C3E1}">
      <dgm:prSet/>
      <dgm:spPr/>
      <dgm:t>
        <a:bodyPr/>
        <a:lstStyle/>
        <a:p>
          <a:endParaRPr lang="ru-RU"/>
        </a:p>
      </dgm:t>
    </dgm:pt>
    <dgm:pt modelId="{1DE69918-BA37-4569-87E7-2C144A8BB33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9A6CB-8B1B-420C-AE70-B34D69648231}" type="parTrans" cxnId="{1AC2C4C9-0853-445C-82F5-A57EF437281F}">
      <dgm:prSet/>
      <dgm:spPr/>
      <dgm:t>
        <a:bodyPr/>
        <a:lstStyle/>
        <a:p>
          <a:endParaRPr lang="ru-RU"/>
        </a:p>
      </dgm:t>
    </dgm:pt>
    <dgm:pt modelId="{96A18861-6D04-4D91-940F-8C11F0B907AA}" type="sibTrans" cxnId="{1AC2C4C9-0853-445C-82F5-A57EF437281F}">
      <dgm:prSet/>
      <dgm:spPr/>
      <dgm:t>
        <a:bodyPr/>
        <a:lstStyle/>
        <a:p>
          <a:endParaRPr lang="ru-RU"/>
        </a:p>
      </dgm:t>
    </dgm:pt>
    <dgm:pt modelId="{4369977B-AA13-4F82-9421-5F83FF2142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Разработать и внедрить муниципальную программу формирования жизнеспособности обучающихся ОО</a:t>
          </a:r>
          <a:endParaRPr lang="ru-RU" sz="1900" dirty="0"/>
        </a:p>
      </dgm:t>
    </dgm:pt>
    <dgm:pt modelId="{191AC340-1E71-486D-A1DE-1A78CD39E47B}" type="parTrans" cxnId="{F980BCC4-C156-4936-9380-E67B39E2E94E}">
      <dgm:prSet/>
      <dgm:spPr/>
      <dgm:t>
        <a:bodyPr/>
        <a:lstStyle/>
        <a:p>
          <a:endParaRPr lang="ru-RU"/>
        </a:p>
      </dgm:t>
    </dgm:pt>
    <dgm:pt modelId="{8B2B1822-CE74-45ED-AE91-00C9FB4BCA1C}" type="sibTrans" cxnId="{F980BCC4-C156-4936-9380-E67B39E2E94E}">
      <dgm:prSet/>
      <dgm:spPr/>
      <dgm:t>
        <a:bodyPr/>
        <a:lstStyle/>
        <a:p>
          <a:endParaRPr lang="ru-RU"/>
        </a:p>
      </dgm:t>
    </dgm:pt>
    <dgm:pt modelId="{6F3356EA-0609-44B1-8D94-7340EC509AA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D37E8-EF6B-4BED-A696-326325EA3FE5}" type="parTrans" cxnId="{9164C994-037D-4D49-B0FD-A66681FAFA5E}">
      <dgm:prSet/>
      <dgm:spPr/>
      <dgm:t>
        <a:bodyPr/>
        <a:lstStyle/>
        <a:p>
          <a:endParaRPr lang="ru-RU"/>
        </a:p>
      </dgm:t>
    </dgm:pt>
    <dgm:pt modelId="{9340E377-A697-429A-8FB2-2CEAB8E3B472}" type="sibTrans" cxnId="{9164C994-037D-4D49-B0FD-A66681FAFA5E}">
      <dgm:prSet/>
      <dgm:spPr/>
      <dgm:t>
        <a:bodyPr/>
        <a:lstStyle/>
        <a:p>
          <a:endParaRPr lang="ru-RU"/>
        </a:p>
      </dgm:t>
    </dgm:pt>
    <dgm:pt modelId="{980385DE-F2D4-423F-A470-FF7880A9D0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Содействовать внедрению в практику ОО региональной системы охраны психического здоровья обучающихся (совместно с 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ГБУЗ НСО «НОДКПНД»)</a:t>
          </a:r>
          <a:endParaRPr lang="ru-RU" sz="1900" dirty="0"/>
        </a:p>
      </dgm:t>
    </dgm:pt>
    <dgm:pt modelId="{A4CC0FD4-B699-4EC3-9C74-274A89CA0C60}" type="parTrans" cxnId="{24137A92-F16D-483E-A320-C8623A0683FB}">
      <dgm:prSet/>
      <dgm:spPr/>
      <dgm:t>
        <a:bodyPr/>
        <a:lstStyle/>
        <a:p>
          <a:endParaRPr lang="ru-RU"/>
        </a:p>
      </dgm:t>
    </dgm:pt>
    <dgm:pt modelId="{957CACAB-A225-4266-ABB9-CBBD834A4811}" type="sibTrans" cxnId="{24137A92-F16D-483E-A320-C8623A0683FB}">
      <dgm:prSet/>
      <dgm:spPr/>
      <dgm:t>
        <a:bodyPr/>
        <a:lstStyle/>
        <a:p>
          <a:endParaRPr lang="ru-RU"/>
        </a:p>
      </dgm:t>
    </dgm:pt>
    <dgm:pt modelId="{B2AEFC55-39A8-4BB8-AE0D-9CA70166C4C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районные Отделения психологической помощи семьям и детям (в структуре МКУ ДПО «</a:t>
          </a:r>
          <a:r>
            <a:rPr lang="ru-RU" sz="19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«Магистр»)</a:t>
          </a:r>
          <a:endParaRPr lang="ru-RU" sz="1900" dirty="0"/>
        </a:p>
      </dgm:t>
    </dgm:pt>
    <dgm:pt modelId="{C6115722-0BD5-4BF8-BBBC-3D36F187951F}" type="parTrans" cxnId="{F2347395-3E46-4384-A900-D39EBBD61B59}">
      <dgm:prSet/>
      <dgm:spPr/>
      <dgm:t>
        <a:bodyPr/>
        <a:lstStyle/>
        <a:p>
          <a:endParaRPr lang="ru-RU"/>
        </a:p>
      </dgm:t>
    </dgm:pt>
    <dgm:pt modelId="{28585C9F-AC22-4308-AD0C-A95232F75FCF}" type="sibTrans" cxnId="{F2347395-3E46-4384-A900-D39EBBD61B59}">
      <dgm:prSet/>
      <dgm:spPr/>
      <dgm:t>
        <a:bodyPr/>
        <a:lstStyle/>
        <a:p>
          <a:endParaRPr lang="ru-RU"/>
        </a:p>
      </dgm:t>
    </dgm:pt>
    <dgm:pt modelId="{1B947A24-D8CF-4CC4-983C-0B25DA5AC1D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5DD69-89C9-450D-83FF-A7C22C09F965}" type="parTrans" cxnId="{CAC6507D-3509-4FA1-B3FC-0EA22DE15E09}">
      <dgm:prSet/>
      <dgm:spPr/>
      <dgm:t>
        <a:bodyPr/>
        <a:lstStyle/>
        <a:p>
          <a:endParaRPr lang="ru-RU"/>
        </a:p>
      </dgm:t>
    </dgm:pt>
    <dgm:pt modelId="{E591773C-5F4B-498B-8311-54E9802205B0}" type="sibTrans" cxnId="{CAC6507D-3509-4FA1-B3FC-0EA22DE15E09}">
      <dgm:prSet/>
      <dgm:spPr/>
      <dgm:t>
        <a:bodyPr/>
        <a:lstStyle/>
        <a:p>
          <a:endParaRPr lang="ru-RU"/>
        </a:p>
      </dgm:t>
    </dgm:pt>
    <dgm:pt modelId="{C058FBAF-E175-499D-923A-2ACF8AB1CAA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Внедрить алгоритм оказания экстренной медико-психолого-педагогической помощи в кризисной ситуации всем субъектам образовательных отношений</a:t>
          </a:r>
          <a:endParaRPr lang="ru-RU" sz="1900" dirty="0"/>
        </a:p>
      </dgm:t>
    </dgm:pt>
    <dgm:pt modelId="{4E0F746C-EDF7-4B83-BE00-F32EB3447546}" type="parTrans" cxnId="{3E5C37B4-4777-4CAA-A78C-BE02A5571EA5}">
      <dgm:prSet/>
      <dgm:spPr/>
      <dgm:t>
        <a:bodyPr/>
        <a:lstStyle/>
        <a:p>
          <a:endParaRPr lang="ru-RU"/>
        </a:p>
      </dgm:t>
    </dgm:pt>
    <dgm:pt modelId="{1C8FDD68-2FDC-435D-874A-D4926B3F3BCA}" type="sibTrans" cxnId="{3E5C37B4-4777-4CAA-A78C-BE02A5571EA5}">
      <dgm:prSet/>
      <dgm:spPr/>
      <dgm:t>
        <a:bodyPr/>
        <a:lstStyle/>
        <a:p>
          <a:endParaRPr lang="ru-RU"/>
        </a:p>
      </dgm:t>
    </dgm:pt>
    <dgm:pt modelId="{B285C6D4-3CAF-4CC1-A929-7B4646DBE80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042B3-BF87-4FB9-A28B-53134B1969CE}" type="sibTrans" cxnId="{E3876F8B-BA1E-4B0D-AE2E-D9D2A5CFD9E5}">
      <dgm:prSet/>
      <dgm:spPr/>
      <dgm:t>
        <a:bodyPr/>
        <a:lstStyle/>
        <a:p>
          <a:endParaRPr lang="ru-RU"/>
        </a:p>
      </dgm:t>
    </dgm:pt>
    <dgm:pt modelId="{B0021B95-1927-4044-A625-C3871B83AC93}" type="parTrans" cxnId="{E3876F8B-BA1E-4B0D-AE2E-D9D2A5CFD9E5}">
      <dgm:prSet/>
      <dgm:spPr/>
      <dgm:t>
        <a:bodyPr/>
        <a:lstStyle/>
        <a:p>
          <a:endParaRPr lang="ru-RU"/>
        </a:p>
      </dgm:t>
    </dgm:pt>
    <dgm:pt modelId="{EA1398F1-7EAA-4849-959E-209A991947D7}" type="pres">
      <dgm:prSet presAssocID="{21479ED8-469B-4EDB-AB35-73F75B06B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5CEA56-D292-4994-9059-81A50083D5C1}" type="pres">
      <dgm:prSet presAssocID="{3E002BA6-26F4-4E9D-A99A-146FB4496D20}" presName="linNode" presStyleCnt="0"/>
      <dgm:spPr/>
    </dgm:pt>
    <dgm:pt modelId="{1883CFA2-3D02-4805-A2F1-FB0788C4CDB4}" type="pres">
      <dgm:prSet presAssocID="{3E002BA6-26F4-4E9D-A99A-146FB4496D20}" presName="parentText" presStyleLbl="node1" presStyleIdx="0" presStyleCnt="6" custScaleX="22127" custScaleY="5714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42AB79B-F0D7-4F9A-A803-A8F75FDCBC19}" type="pres">
      <dgm:prSet presAssocID="{3E002BA6-26F4-4E9D-A99A-146FB4496D20}" presName="descendantText" presStyleLbl="alignAccFollowNode1" presStyleIdx="0" presStyleCnt="6" custScaleX="142398" custScaleY="60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7C410-7898-4981-8E28-DB10797CC59C}" type="pres">
      <dgm:prSet presAssocID="{55873810-D513-4A0A-9282-47185AF8BE54}" presName="sp" presStyleCnt="0"/>
      <dgm:spPr/>
    </dgm:pt>
    <dgm:pt modelId="{7F5DD12C-7A46-44D1-BD24-CB4EFDF19709}" type="pres">
      <dgm:prSet presAssocID="{397EC24F-F029-4455-BF50-3D4D61CFE1F8}" presName="linNode" presStyleCnt="0"/>
      <dgm:spPr/>
    </dgm:pt>
    <dgm:pt modelId="{071A8C38-809C-4A4F-80CA-DC2C6B1E7FC9}" type="pres">
      <dgm:prSet presAssocID="{397EC24F-F029-4455-BF50-3D4D61CFE1F8}" presName="parentText" presStyleLbl="node1" presStyleIdx="1" presStyleCnt="6" custScaleX="22127" custScaleY="5714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0C68ADC-A6BD-4617-8AE1-9215E206F469}" type="pres">
      <dgm:prSet presAssocID="{397EC24F-F029-4455-BF50-3D4D61CFE1F8}" presName="descendantText" presStyleLbl="alignAccFollowNode1" presStyleIdx="1" presStyleCnt="6" custScaleX="142398" custScaleY="60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FFF02-DCBD-4AA9-AF01-09238229AEB6}" type="pres">
      <dgm:prSet presAssocID="{03856178-7005-4313-9123-1469CA160F69}" presName="sp" presStyleCnt="0"/>
      <dgm:spPr/>
    </dgm:pt>
    <dgm:pt modelId="{D2E3FAFD-F213-49DC-8F37-2C3B2FE8169B}" type="pres">
      <dgm:prSet presAssocID="{1DE69918-BA37-4569-87E7-2C144A8BB330}" presName="linNode" presStyleCnt="0"/>
      <dgm:spPr/>
    </dgm:pt>
    <dgm:pt modelId="{0FBAD4FB-A229-48F5-8558-22E520E9E9BE}" type="pres">
      <dgm:prSet presAssocID="{1DE69918-BA37-4569-87E7-2C144A8BB330}" presName="parentText" presStyleLbl="node1" presStyleIdx="2" presStyleCnt="6" custScaleX="22127" custScaleY="5714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31ED34A-632C-43BD-B258-6F25947F1AC5}" type="pres">
      <dgm:prSet presAssocID="{1DE69918-BA37-4569-87E7-2C144A8BB330}" presName="descendantText" presStyleLbl="alignAccFollowNode1" presStyleIdx="2" presStyleCnt="6" custScaleX="142398" custScaleY="60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C242B-A834-47AD-853E-DEFB3989667A}" type="pres">
      <dgm:prSet presAssocID="{96A18861-6D04-4D91-940F-8C11F0B907AA}" presName="sp" presStyleCnt="0"/>
      <dgm:spPr/>
    </dgm:pt>
    <dgm:pt modelId="{BDD952F0-7763-4292-9A11-FB892CE7D749}" type="pres">
      <dgm:prSet presAssocID="{6F3356EA-0609-44B1-8D94-7340EC509AAD}" presName="linNode" presStyleCnt="0"/>
      <dgm:spPr/>
    </dgm:pt>
    <dgm:pt modelId="{FEE18908-EE7F-4221-BF7B-94671ADD37C1}" type="pres">
      <dgm:prSet presAssocID="{6F3356EA-0609-44B1-8D94-7340EC509AAD}" presName="parentText" presStyleLbl="node1" presStyleIdx="3" presStyleCnt="6" custScaleX="22127" custScaleY="5714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4DA28A0-260F-46EF-B5C0-1CA129FA348E}" type="pres">
      <dgm:prSet presAssocID="{6F3356EA-0609-44B1-8D94-7340EC509AAD}" presName="descendantText" presStyleLbl="alignAccFollowNode1" presStyleIdx="3" presStyleCnt="6" custScaleX="142398" custScaleY="60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30282-AA08-48AB-8D5B-43AC71EE60F6}" type="pres">
      <dgm:prSet presAssocID="{9340E377-A697-429A-8FB2-2CEAB8E3B472}" presName="sp" presStyleCnt="0"/>
      <dgm:spPr/>
    </dgm:pt>
    <dgm:pt modelId="{6A46E96C-EC12-4226-A56F-C20FAA707668}" type="pres">
      <dgm:prSet presAssocID="{B285C6D4-3CAF-4CC1-A929-7B4646DBE807}" presName="linNode" presStyleCnt="0"/>
      <dgm:spPr/>
    </dgm:pt>
    <dgm:pt modelId="{A9F8024A-0DB9-4D97-8887-5DBB43D5164A}" type="pres">
      <dgm:prSet presAssocID="{B285C6D4-3CAF-4CC1-A929-7B4646DBE807}" presName="parentText" presStyleLbl="node1" presStyleIdx="4" presStyleCnt="6" custScaleX="22127" custScaleY="5714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DCBF66B-8E9A-41E5-A32C-BDA722F27934}" type="pres">
      <dgm:prSet presAssocID="{B285C6D4-3CAF-4CC1-A929-7B4646DBE807}" presName="descendantText" presStyleLbl="alignAccFollowNode1" presStyleIdx="4" presStyleCnt="6" custScaleX="142398" custScaleY="60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809A9-0366-454F-AD74-54FC89B649C7}" type="pres">
      <dgm:prSet presAssocID="{24B042B3-BF87-4FB9-A28B-53134B1969CE}" presName="sp" presStyleCnt="0"/>
      <dgm:spPr/>
    </dgm:pt>
    <dgm:pt modelId="{B16FCDB0-E720-4E88-B00B-9BE58CE8E208}" type="pres">
      <dgm:prSet presAssocID="{1B947A24-D8CF-4CC4-983C-0B25DA5AC1D8}" presName="linNode" presStyleCnt="0"/>
      <dgm:spPr/>
    </dgm:pt>
    <dgm:pt modelId="{B2D1398A-8AE3-458A-AC67-2067877F6937}" type="pres">
      <dgm:prSet presAssocID="{1B947A24-D8CF-4CC4-983C-0B25DA5AC1D8}" presName="parentText" presStyleLbl="node1" presStyleIdx="5" presStyleCnt="6" custScaleX="22127" custScaleY="5714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0E5B404-47F4-41E0-8C5D-955DDDDDAFC1}" type="pres">
      <dgm:prSet presAssocID="{1B947A24-D8CF-4CC4-983C-0B25DA5AC1D8}" presName="descendantText" presStyleLbl="alignAccFollowNode1" presStyleIdx="5" presStyleCnt="6" custScaleX="142398" custScaleY="60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23CDE-FAB6-427A-82C0-C30868100EB0}" type="presOf" srcId="{397EC24F-F029-4455-BF50-3D4D61CFE1F8}" destId="{071A8C38-809C-4A4F-80CA-DC2C6B1E7FC9}" srcOrd="0" destOrd="0" presId="urn:microsoft.com/office/officeart/2005/8/layout/vList5"/>
    <dgm:cxn modelId="{0AB99AC9-1FD1-4425-B8BC-8AFDF88C0CE6}" type="presOf" srcId="{1B947A24-D8CF-4CC4-983C-0B25DA5AC1D8}" destId="{B2D1398A-8AE3-458A-AC67-2067877F6937}" srcOrd="0" destOrd="0" presId="urn:microsoft.com/office/officeart/2005/8/layout/vList5"/>
    <dgm:cxn modelId="{4AF63F07-C29C-447E-9579-9F426C1F7564}" type="presOf" srcId="{B285C6D4-3CAF-4CC1-A929-7B4646DBE807}" destId="{A9F8024A-0DB9-4D97-8887-5DBB43D5164A}" srcOrd="0" destOrd="0" presId="urn:microsoft.com/office/officeart/2005/8/layout/vList5"/>
    <dgm:cxn modelId="{24137A92-F16D-483E-A320-C8623A0683FB}" srcId="{6F3356EA-0609-44B1-8D94-7340EC509AAD}" destId="{980385DE-F2D4-423F-A470-FF7880A9D088}" srcOrd="0" destOrd="0" parTransId="{A4CC0FD4-B699-4EC3-9C74-274A89CA0C60}" sibTransId="{957CACAB-A225-4266-ABB9-CBBD834A4811}"/>
    <dgm:cxn modelId="{84D78226-6719-400A-84CD-C4F79E283E86}" type="presOf" srcId="{3E002BA6-26F4-4E9D-A99A-146FB4496D20}" destId="{1883CFA2-3D02-4805-A2F1-FB0788C4CDB4}" srcOrd="0" destOrd="0" presId="urn:microsoft.com/office/officeart/2005/8/layout/vList5"/>
    <dgm:cxn modelId="{3A12E29B-1CA9-4AC5-A8FD-FAB126D08D42}" type="presOf" srcId="{1DE69918-BA37-4569-87E7-2C144A8BB330}" destId="{0FBAD4FB-A229-48F5-8558-22E520E9E9BE}" srcOrd="0" destOrd="0" presId="urn:microsoft.com/office/officeart/2005/8/layout/vList5"/>
    <dgm:cxn modelId="{1A170970-1B7F-49F5-BFE1-8BE72CC7DA96}" type="presOf" srcId="{C058FBAF-E175-499D-923A-2ACF8AB1CAA3}" destId="{90E5B404-47F4-41E0-8C5D-955DDDDDAFC1}" srcOrd="0" destOrd="0" presId="urn:microsoft.com/office/officeart/2005/8/layout/vList5"/>
    <dgm:cxn modelId="{E3876F8B-BA1E-4B0D-AE2E-D9D2A5CFD9E5}" srcId="{21479ED8-469B-4EDB-AB35-73F75B06BE8E}" destId="{B285C6D4-3CAF-4CC1-A929-7B4646DBE807}" srcOrd="4" destOrd="0" parTransId="{B0021B95-1927-4044-A625-C3871B83AC93}" sibTransId="{24B042B3-BF87-4FB9-A28B-53134B1969CE}"/>
    <dgm:cxn modelId="{3E5C37B4-4777-4CAA-A78C-BE02A5571EA5}" srcId="{1B947A24-D8CF-4CC4-983C-0B25DA5AC1D8}" destId="{C058FBAF-E175-499D-923A-2ACF8AB1CAA3}" srcOrd="0" destOrd="0" parTransId="{4E0F746C-EDF7-4B83-BE00-F32EB3447546}" sibTransId="{1C8FDD68-2FDC-435D-874A-D4926B3F3BCA}"/>
    <dgm:cxn modelId="{E189E624-4AA5-4BEC-84D4-E87D2D043B39}" type="presOf" srcId="{00D07972-4D0D-489C-AC9F-4E13407355C2}" destId="{90C68ADC-A6BD-4617-8AE1-9215E206F469}" srcOrd="0" destOrd="0" presId="urn:microsoft.com/office/officeart/2005/8/layout/vList5"/>
    <dgm:cxn modelId="{F980BCC4-C156-4936-9380-E67B39E2E94E}" srcId="{1DE69918-BA37-4569-87E7-2C144A8BB330}" destId="{4369977B-AA13-4F82-9421-5F83FF21429C}" srcOrd="0" destOrd="0" parTransId="{191AC340-1E71-486D-A1DE-1A78CD39E47B}" sibTransId="{8B2B1822-CE74-45ED-AE91-00C9FB4BCA1C}"/>
    <dgm:cxn modelId="{9164C994-037D-4D49-B0FD-A66681FAFA5E}" srcId="{21479ED8-469B-4EDB-AB35-73F75B06BE8E}" destId="{6F3356EA-0609-44B1-8D94-7340EC509AAD}" srcOrd="3" destOrd="0" parTransId="{777D37E8-EF6B-4BED-A696-326325EA3FE5}" sibTransId="{9340E377-A697-429A-8FB2-2CEAB8E3B472}"/>
    <dgm:cxn modelId="{7B61E0EA-288D-4B57-9860-5F82B0165294}" type="presOf" srcId="{7C380003-3D5D-49E6-978F-ADD133C923FE}" destId="{C42AB79B-F0D7-4F9A-A803-A8F75FDCBC19}" srcOrd="0" destOrd="0" presId="urn:microsoft.com/office/officeart/2005/8/layout/vList5"/>
    <dgm:cxn modelId="{412A7D8E-C094-415D-A41B-A5E9164A13A3}" type="presOf" srcId="{21479ED8-469B-4EDB-AB35-73F75B06BE8E}" destId="{EA1398F1-7EAA-4849-959E-209A991947D7}" srcOrd="0" destOrd="0" presId="urn:microsoft.com/office/officeart/2005/8/layout/vList5"/>
    <dgm:cxn modelId="{CAC6507D-3509-4FA1-B3FC-0EA22DE15E09}" srcId="{21479ED8-469B-4EDB-AB35-73F75B06BE8E}" destId="{1B947A24-D8CF-4CC4-983C-0B25DA5AC1D8}" srcOrd="5" destOrd="0" parTransId="{6195DD69-89C9-450D-83FF-A7C22C09F965}" sibTransId="{E591773C-5F4B-498B-8311-54E9802205B0}"/>
    <dgm:cxn modelId="{F2347395-3E46-4384-A900-D39EBBD61B59}" srcId="{B285C6D4-3CAF-4CC1-A929-7B4646DBE807}" destId="{B2AEFC55-39A8-4BB8-AE0D-9CA70166C4CF}" srcOrd="0" destOrd="0" parTransId="{C6115722-0BD5-4BF8-BBBC-3D36F187951F}" sibTransId="{28585C9F-AC22-4308-AD0C-A95232F75FCF}"/>
    <dgm:cxn modelId="{38DF6E3E-5342-4821-8474-BFD5DEF409C2}" type="presOf" srcId="{4369977B-AA13-4F82-9421-5F83FF21429C}" destId="{031ED34A-632C-43BD-B258-6F25947F1AC5}" srcOrd="0" destOrd="0" presId="urn:microsoft.com/office/officeart/2005/8/layout/vList5"/>
    <dgm:cxn modelId="{524D8F3E-219B-440B-AA9C-6BB64F9DF501}" type="presOf" srcId="{6F3356EA-0609-44B1-8D94-7340EC509AAD}" destId="{FEE18908-EE7F-4221-BF7B-94671ADD37C1}" srcOrd="0" destOrd="0" presId="urn:microsoft.com/office/officeart/2005/8/layout/vList5"/>
    <dgm:cxn modelId="{2C41BE45-DB31-4094-8827-AEBCA1380B4B}" type="presOf" srcId="{980385DE-F2D4-423F-A470-FF7880A9D088}" destId="{C4DA28A0-260F-46EF-B5C0-1CA129FA348E}" srcOrd="0" destOrd="0" presId="urn:microsoft.com/office/officeart/2005/8/layout/vList5"/>
    <dgm:cxn modelId="{7BAF44BE-0A92-47A2-A0B4-0145F6B79A8D}" srcId="{21479ED8-469B-4EDB-AB35-73F75B06BE8E}" destId="{3E002BA6-26F4-4E9D-A99A-146FB4496D20}" srcOrd="0" destOrd="0" parTransId="{ECFB455A-28C8-4614-8DE7-E8EC52F808BA}" sibTransId="{55873810-D513-4A0A-9282-47185AF8BE54}"/>
    <dgm:cxn modelId="{BC724D34-A6F7-4FCD-A8FD-FEB3E1D97898}" srcId="{3E002BA6-26F4-4E9D-A99A-146FB4496D20}" destId="{7C380003-3D5D-49E6-978F-ADD133C923FE}" srcOrd="0" destOrd="0" parTransId="{4A606CCD-9633-42DA-9805-CA2DEA2F962B}" sibTransId="{80DC943F-4632-459D-9CF0-07F609A23956}"/>
    <dgm:cxn modelId="{41E4F722-3DFF-4B74-82BE-03AE2BA30682}" type="presOf" srcId="{B2AEFC55-39A8-4BB8-AE0D-9CA70166C4CF}" destId="{3DCBF66B-8E9A-41E5-A32C-BDA722F27934}" srcOrd="0" destOrd="0" presId="urn:microsoft.com/office/officeart/2005/8/layout/vList5"/>
    <dgm:cxn modelId="{309840F3-C1AB-4ACC-B4C3-2D30E0D08C25}" srcId="{21479ED8-469B-4EDB-AB35-73F75B06BE8E}" destId="{397EC24F-F029-4455-BF50-3D4D61CFE1F8}" srcOrd="1" destOrd="0" parTransId="{459247D4-07D0-4EAB-9082-0D1ABDF4BE1C}" sibTransId="{03856178-7005-4313-9123-1469CA160F69}"/>
    <dgm:cxn modelId="{E0601099-4104-4D8E-8F71-795FD066C3E1}" srcId="{397EC24F-F029-4455-BF50-3D4D61CFE1F8}" destId="{00D07972-4D0D-489C-AC9F-4E13407355C2}" srcOrd="0" destOrd="0" parTransId="{A77DC712-26D5-49FD-B5D3-3733570BFB8E}" sibTransId="{DC6D52C9-B599-404B-B2DA-E5A71EC180AC}"/>
    <dgm:cxn modelId="{1AC2C4C9-0853-445C-82F5-A57EF437281F}" srcId="{21479ED8-469B-4EDB-AB35-73F75B06BE8E}" destId="{1DE69918-BA37-4569-87E7-2C144A8BB330}" srcOrd="2" destOrd="0" parTransId="{67D9A6CB-8B1B-420C-AE70-B34D69648231}" sibTransId="{96A18861-6D04-4D91-940F-8C11F0B907AA}"/>
    <dgm:cxn modelId="{A89C7A4D-63D1-40D7-8FAA-9B9EFB8487C1}" type="presParOf" srcId="{EA1398F1-7EAA-4849-959E-209A991947D7}" destId="{285CEA56-D292-4994-9059-81A50083D5C1}" srcOrd="0" destOrd="0" presId="urn:microsoft.com/office/officeart/2005/8/layout/vList5"/>
    <dgm:cxn modelId="{B21D853A-75A4-4C26-B14F-588A4CA55784}" type="presParOf" srcId="{285CEA56-D292-4994-9059-81A50083D5C1}" destId="{1883CFA2-3D02-4805-A2F1-FB0788C4CDB4}" srcOrd="0" destOrd="0" presId="urn:microsoft.com/office/officeart/2005/8/layout/vList5"/>
    <dgm:cxn modelId="{01BB654B-3415-42E4-9FAF-B4D21409C7A5}" type="presParOf" srcId="{285CEA56-D292-4994-9059-81A50083D5C1}" destId="{C42AB79B-F0D7-4F9A-A803-A8F75FDCBC19}" srcOrd="1" destOrd="0" presId="urn:microsoft.com/office/officeart/2005/8/layout/vList5"/>
    <dgm:cxn modelId="{319C1444-88F0-400E-8AD3-3B17E7FA640A}" type="presParOf" srcId="{EA1398F1-7EAA-4849-959E-209A991947D7}" destId="{BD77C410-7898-4981-8E28-DB10797CC59C}" srcOrd="1" destOrd="0" presId="urn:microsoft.com/office/officeart/2005/8/layout/vList5"/>
    <dgm:cxn modelId="{6D5AFB7D-540C-4F44-B476-743D6DE100B7}" type="presParOf" srcId="{EA1398F1-7EAA-4849-959E-209A991947D7}" destId="{7F5DD12C-7A46-44D1-BD24-CB4EFDF19709}" srcOrd="2" destOrd="0" presId="urn:microsoft.com/office/officeart/2005/8/layout/vList5"/>
    <dgm:cxn modelId="{3B97A0C5-A66E-4B92-BBA9-CAC27EEF5D07}" type="presParOf" srcId="{7F5DD12C-7A46-44D1-BD24-CB4EFDF19709}" destId="{071A8C38-809C-4A4F-80CA-DC2C6B1E7FC9}" srcOrd="0" destOrd="0" presId="urn:microsoft.com/office/officeart/2005/8/layout/vList5"/>
    <dgm:cxn modelId="{EDA21818-DC01-4A52-BD2A-D7A2B4936431}" type="presParOf" srcId="{7F5DD12C-7A46-44D1-BD24-CB4EFDF19709}" destId="{90C68ADC-A6BD-4617-8AE1-9215E206F469}" srcOrd="1" destOrd="0" presId="urn:microsoft.com/office/officeart/2005/8/layout/vList5"/>
    <dgm:cxn modelId="{73B85741-DD4C-40BE-80DB-F91244149C52}" type="presParOf" srcId="{EA1398F1-7EAA-4849-959E-209A991947D7}" destId="{184FFF02-DCBD-4AA9-AF01-09238229AEB6}" srcOrd="3" destOrd="0" presId="urn:microsoft.com/office/officeart/2005/8/layout/vList5"/>
    <dgm:cxn modelId="{17415F38-125F-424A-920E-F10A457E3E20}" type="presParOf" srcId="{EA1398F1-7EAA-4849-959E-209A991947D7}" destId="{D2E3FAFD-F213-49DC-8F37-2C3B2FE8169B}" srcOrd="4" destOrd="0" presId="urn:microsoft.com/office/officeart/2005/8/layout/vList5"/>
    <dgm:cxn modelId="{0F638F7A-A5ED-4530-9C7E-B3D3E4A118DB}" type="presParOf" srcId="{D2E3FAFD-F213-49DC-8F37-2C3B2FE8169B}" destId="{0FBAD4FB-A229-48F5-8558-22E520E9E9BE}" srcOrd="0" destOrd="0" presId="urn:microsoft.com/office/officeart/2005/8/layout/vList5"/>
    <dgm:cxn modelId="{9EC43CEC-DFEC-4EB0-A69F-7416AA24553B}" type="presParOf" srcId="{D2E3FAFD-F213-49DC-8F37-2C3B2FE8169B}" destId="{031ED34A-632C-43BD-B258-6F25947F1AC5}" srcOrd="1" destOrd="0" presId="urn:microsoft.com/office/officeart/2005/8/layout/vList5"/>
    <dgm:cxn modelId="{4920A719-1C6C-41DC-9042-8D04C79579CC}" type="presParOf" srcId="{EA1398F1-7EAA-4849-959E-209A991947D7}" destId="{3DEC242B-A834-47AD-853E-DEFB3989667A}" srcOrd="5" destOrd="0" presId="urn:microsoft.com/office/officeart/2005/8/layout/vList5"/>
    <dgm:cxn modelId="{9E340FDE-0E42-4E5C-A88C-E6734C40C4CE}" type="presParOf" srcId="{EA1398F1-7EAA-4849-959E-209A991947D7}" destId="{BDD952F0-7763-4292-9A11-FB892CE7D749}" srcOrd="6" destOrd="0" presId="urn:microsoft.com/office/officeart/2005/8/layout/vList5"/>
    <dgm:cxn modelId="{4E285F51-1FED-4469-BDB6-565EFFBEC059}" type="presParOf" srcId="{BDD952F0-7763-4292-9A11-FB892CE7D749}" destId="{FEE18908-EE7F-4221-BF7B-94671ADD37C1}" srcOrd="0" destOrd="0" presId="urn:microsoft.com/office/officeart/2005/8/layout/vList5"/>
    <dgm:cxn modelId="{CEBA7D76-4AF8-4A74-982F-115CE4E7396D}" type="presParOf" srcId="{BDD952F0-7763-4292-9A11-FB892CE7D749}" destId="{C4DA28A0-260F-46EF-B5C0-1CA129FA348E}" srcOrd="1" destOrd="0" presId="urn:microsoft.com/office/officeart/2005/8/layout/vList5"/>
    <dgm:cxn modelId="{3C7CF85C-13E0-4BB7-B56A-CC0A4111CD1D}" type="presParOf" srcId="{EA1398F1-7EAA-4849-959E-209A991947D7}" destId="{51030282-AA08-48AB-8D5B-43AC71EE60F6}" srcOrd="7" destOrd="0" presId="urn:microsoft.com/office/officeart/2005/8/layout/vList5"/>
    <dgm:cxn modelId="{D5DC89EC-1498-4FE4-98EF-A00EF8D3C40E}" type="presParOf" srcId="{EA1398F1-7EAA-4849-959E-209A991947D7}" destId="{6A46E96C-EC12-4226-A56F-C20FAA707668}" srcOrd="8" destOrd="0" presId="urn:microsoft.com/office/officeart/2005/8/layout/vList5"/>
    <dgm:cxn modelId="{7A1FAB76-6D20-4465-8D33-6DFC9CF8FF8B}" type="presParOf" srcId="{6A46E96C-EC12-4226-A56F-C20FAA707668}" destId="{A9F8024A-0DB9-4D97-8887-5DBB43D5164A}" srcOrd="0" destOrd="0" presId="urn:microsoft.com/office/officeart/2005/8/layout/vList5"/>
    <dgm:cxn modelId="{B91D38EC-4A16-4B04-B7A4-305129925DD6}" type="presParOf" srcId="{6A46E96C-EC12-4226-A56F-C20FAA707668}" destId="{3DCBF66B-8E9A-41E5-A32C-BDA722F27934}" srcOrd="1" destOrd="0" presId="urn:microsoft.com/office/officeart/2005/8/layout/vList5"/>
    <dgm:cxn modelId="{B6C3AD04-F0B4-412C-AFC0-F5A1C6B0CDCD}" type="presParOf" srcId="{EA1398F1-7EAA-4849-959E-209A991947D7}" destId="{CBF809A9-0366-454F-AD74-54FC89B649C7}" srcOrd="9" destOrd="0" presId="urn:microsoft.com/office/officeart/2005/8/layout/vList5"/>
    <dgm:cxn modelId="{53EBC52E-412A-42FF-9494-E790922DE341}" type="presParOf" srcId="{EA1398F1-7EAA-4849-959E-209A991947D7}" destId="{B16FCDB0-E720-4E88-B00B-9BE58CE8E208}" srcOrd="10" destOrd="0" presId="urn:microsoft.com/office/officeart/2005/8/layout/vList5"/>
    <dgm:cxn modelId="{6AD0061D-0A43-45F2-AF2E-6014A48DCE94}" type="presParOf" srcId="{B16FCDB0-E720-4E88-B00B-9BE58CE8E208}" destId="{B2D1398A-8AE3-458A-AC67-2067877F6937}" srcOrd="0" destOrd="0" presId="urn:microsoft.com/office/officeart/2005/8/layout/vList5"/>
    <dgm:cxn modelId="{AEB78F1C-99F8-4CF3-A6A7-522C00EABAEB}" type="presParOf" srcId="{B16FCDB0-E720-4E88-B00B-9BE58CE8E208}" destId="{90E5B404-47F4-41E0-8C5D-955DDDDDAF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DA912-1DBC-4BEC-ADF1-34225401C90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25C0AE0-EEEE-4B0B-826C-D7FCB8D83DDC}">
      <dgm:prSet phldrT="[Текст]" custT="1"/>
      <dgm:spPr>
        <a:gradFill flip="none" rotWithShape="1">
          <a:gsLst>
            <a:gs pos="0">
              <a:srgbClr val="FF572F">
                <a:tint val="66000"/>
                <a:satMod val="160000"/>
              </a:srgbClr>
            </a:gs>
            <a:gs pos="50000">
              <a:srgbClr val="FF572F">
                <a:tint val="44500"/>
                <a:satMod val="160000"/>
              </a:srgbClr>
            </a:gs>
            <a:gs pos="100000">
              <a:srgbClr val="FF572F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ТРЕТИЧНАЯ ПРОФИЛАКТИКА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СЛУЧАЕ ВОЗНИКНОВЕНИЯ КРИЗИСНОЙ СИТУАЦИИ)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ОО: </a:t>
          </a:r>
          <a:r>
            <a:rPr lang="ru-RU" sz="1600" b="0" i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экстренной помощи всем субъектам образовательных отношений для снижения остроты психотравмирующей ситуации.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межведомственной команды: </a:t>
          </a:r>
          <a:r>
            <a:rPr lang="ru-RU" sz="1600" b="0" i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ресурсов заинтересованных ведомств в обеспечении эффективности профилактических мероприятий.</a:t>
          </a:r>
          <a:endParaRPr lang="ru-RU" sz="1600" dirty="0"/>
        </a:p>
      </dgm:t>
    </dgm:pt>
    <dgm:pt modelId="{CA08F2A2-8EBF-4319-AE65-BDE0B0063108}" type="parTrans" cxnId="{FDEB6F91-5FF1-4B0B-84FF-481FDFA0E7DB}">
      <dgm:prSet/>
      <dgm:spPr/>
      <dgm:t>
        <a:bodyPr/>
        <a:lstStyle/>
        <a:p>
          <a:endParaRPr lang="ru-RU"/>
        </a:p>
      </dgm:t>
    </dgm:pt>
    <dgm:pt modelId="{BB389F49-4C0A-4081-A672-A0C43B177E64}" type="sibTrans" cxnId="{FDEB6F91-5FF1-4B0B-84FF-481FDFA0E7DB}">
      <dgm:prSet/>
      <dgm:spPr/>
      <dgm:t>
        <a:bodyPr/>
        <a:lstStyle/>
        <a:p>
          <a:endParaRPr lang="ru-RU"/>
        </a:p>
      </dgm:t>
    </dgm:pt>
    <dgm:pt modelId="{5D3DFB5C-E52C-47A4-B11A-08619B662690}">
      <dgm:prSet phldrT="[Текст]" custT="1"/>
      <dgm:spPr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ВТОРИЧНАЯ ПРОФИЛАКТИКА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(РАБОТА С СЕМЬЯМИ И ДЕТЬМИ «ГРУППЫ ПОВЫШЕННОГО ВНИМАНИЯ»)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ОО: </a:t>
          </a:r>
          <a:r>
            <a:rPr lang="ru-RU" sz="1600" i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психолого-педагогическое сопровождение обучающихся, контролируемое </a:t>
          </a:r>
          <a:r>
            <a:rPr lang="ru-RU" sz="1600" i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1600" i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ОО.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муниципальных служб: </a:t>
          </a:r>
          <a:r>
            <a:rPr lang="ru-RU" sz="1600" i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индивидуализированной, специализированной помощи ребёнку и его семье в зависимости от характера проблемы.</a:t>
          </a:r>
          <a:endParaRPr lang="ru-RU" sz="1600" dirty="0"/>
        </a:p>
      </dgm:t>
    </dgm:pt>
    <dgm:pt modelId="{BB7A9620-DA61-49A7-8DE0-7C99038EB2B9}" type="parTrans" cxnId="{941A919E-78DE-40D8-866C-EC772FC6D318}">
      <dgm:prSet/>
      <dgm:spPr/>
      <dgm:t>
        <a:bodyPr/>
        <a:lstStyle/>
        <a:p>
          <a:endParaRPr lang="ru-RU"/>
        </a:p>
      </dgm:t>
    </dgm:pt>
    <dgm:pt modelId="{E07984EB-B653-4F2C-A834-A4297E7F4519}" type="sibTrans" cxnId="{941A919E-78DE-40D8-866C-EC772FC6D318}">
      <dgm:prSet/>
      <dgm:spPr/>
      <dgm:t>
        <a:bodyPr/>
        <a:lstStyle/>
        <a:p>
          <a:endParaRPr lang="ru-RU"/>
        </a:p>
      </dgm:t>
    </dgm:pt>
    <dgm:pt modelId="{3010BE9F-0586-4341-BC95-1806C2B6E5FA}">
      <dgm:prSet phldrT="[Текст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ПЕРВИЧНАЯ ПРОФИЛАКТИКА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УРОВНЕ ОБРАЗОВАТЕЛЬНОЙ ОРГАНИЗАЦИИ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1600" b="1" i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r>
            <a:rPr lang="ru-RU" sz="1600" i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системного, комплексного, скоординированного психолого-педагогического сопровождения всех субъектов образовательного процесса, направленного на профилактику кризисных ситуаций.</a:t>
          </a:r>
          <a:endParaRPr lang="ru-RU" sz="1600" dirty="0"/>
        </a:p>
      </dgm:t>
    </dgm:pt>
    <dgm:pt modelId="{F1FA968B-69F6-461D-8F8B-D1C20577ACE9}" type="parTrans" cxnId="{D5C897CF-9086-457C-A656-F72E4AF8CC83}">
      <dgm:prSet/>
      <dgm:spPr/>
      <dgm:t>
        <a:bodyPr/>
        <a:lstStyle/>
        <a:p>
          <a:endParaRPr lang="ru-RU"/>
        </a:p>
      </dgm:t>
    </dgm:pt>
    <dgm:pt modelId="{5C8CF7D3-F912-45F9-B9EA-F8F1794B60FD}" type="sibTrans" cxnId="{D5C897CF-9086-457C-A656-F72E4AF8CC83}">
      <dgm:prSet/>
      <dgm:spPr/>
      <dgm:t>
        <a:bodyPr/>
        <a:lstStyle/>
        <a:p>
          <a:endParaRPr lang="ru-RU"/>
        </a:p>
      </dgm:t>
    </dgm:pt>
    <dgm:pt modelId="{2DBF84B9-B7F1-41BB-9C81-A3739DB0D1ED}" type="pres">
      <dgm:prSet presAssocID="{25ADA912-1DBC-4BEC-ADF1-34225401C908}" presName="compositeShape" presStyleCnt="0">
        <dgm:presLayoutVars>
          <dgm:dir/>
          <dgm:resizeHandles/>
        </dgm:presLayoutVars>
      </dgm:prSet>
      <dgm:spPr/>
    </dgm:pt>
    <dgm:pt modelId="{73BA5156-AD73-4CD6-B349-071BA40CA635}" type="pres">
      <dgm:prSet presAssocID="{25ADA912-1DBC-4BEC-ADF1-34225401C908}" presName="pyramid" presStyleLbl="node1" presStyleIdx="0" presStyleCnt="1" custScaleX="105879" custLinFactNeighborX="-16800"/>
      <dgm:spPr/>
    </dgm:pt>
    <dgm:pt modelId="{4BB1898C-6CE2-45C0-80A5-B38B57313DFC}" type="pres">
      <dgm:prSet presAssocID="{25ADA912-1DBC-4BEC-ADF1-34225401C908}" presName="theList" presStyleCnt="0"/>
      <dgm:spPr/>
    </dgm:pt>
    <dgm:pt modelId="{104C3B58-9D18-4482-AF58-423ED32663A3}" type="pres">
      <dgm:prSet presAssocID="{C25C0AE0-EEEE-4B0B-826C-D7FCB8D83DDC}" presName="aNode" presStyleLbl="fgAcc1" presStyleIdx="0" presStyleCnt="3" custScaleX="250338" custScaleY="320535" custLinFactY="-16412" custLinFactNeighborX="103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4A2D7-CEF5-4A86-97DD-5698FF7FAC88}" type="pres">
      <dgm:prSet presAssocID="{C25C0AE0-EEEE-4B0B-826C-D7FCB8D83DDC}" presName="aSpace" presStyleCnt="0"/>
      <dgm:spPr/>
    </dgm:pt>
    <dgm:pt modelId="{9AEE4C39-D804-4F78-82CB-2306939C650E}" type="pres">
      <dgm:prSet presAssocID="{5D3DFB5C-E52C-47A4-B11A-08619B662690}" presName="aNode" presStyleLbl="fgAcc1" presStyleIdx="1" presStyleCnt="3" custScaleX="250338" custScaleY="320535" custLinFactNeighborX="10371" custLinFactNeighborY="74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36EC1-98C7-479D-B721-3D669B22088C}" type="pres">
      <dgm:prSet presAssocID="{5D3DFB5C-E52C-47A4-B11A-08619B662690}" presName="aSpace" presStyleCnt="0"/>
      <dgm:spPr/>
    </dgm:pt>
    <dgm:pt modelId="{238A7E0C-5FCB-4289-9676-55FB7B573A35}" type="pres">
      <dgm:prSet presAssocID="{3010BE9F-0586-4341-BC95-1806C2B6E5FA}" presName="aNode" presStyleLbl="fgAcc1" presStyleIdx="2" presStyleCnt="3" custScaleX="250338" custScaleY="320535" custLinFactY="37524" custLinFactNeighborX="103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D46D0-19AE-4FCE-88D0-5406E6D2F0C8}" type="pres">
      <dgm:prSet presAssocID="{3010BE9F-0586-4341-BC95-1806C2B6E5FA}" presName="aSpace" presStyleCnt="0"/>
      <dgm:spPr/>
    </dgm:pt>
  </dgm:ptLst>
  <dgm:cxnLst>
    <dgm:cxn modelId="{6F245577-38AE-477E-8914-A657B27C07AC}" type="presOf" srcId="{C25C0AE0-EEEE-4B0B-826C-D7FCB8D83DDC}" destId="{104C3B58-9D18-4482-AF58-423ED32663A3}" srcOrd="0" destOrd="0" presId="urn:microsoft.com/office/officeart/2005/8/layout/pyramid2"/>
    <dgm:cxn modelId="{A39F722A-922B-4585-8058-8F49CB162E39}" type="presOf" srcId="{3010BE9F-0586-4341-BC95-1806C2B6E5FA}" destId="{238A7E0C-5FCB-4289-9676-55FB7B573A35}" srcOrd="0" destOrd="0" presId="urn:microsoft.com/office/officeart/2005/8/layout/pyramid2"/>
    <dgm:cxn modelId="{DB712186-B250-4DDF-86C3-178EE63ABD25}" type="presOf" srcId="{5D3DFB5C-E52C-47A4-B11A-08619B662690}" destId="{9AEE4C39-D804-4F78-82CB-2306939C650E}" srcOrd="0" destOrd="0" presId="urn:microsoft.com/office/officeart/2005/8/layout/pyramid2"/>
    <dgm:cxn modelId="{D5C897CF-9086-457C-A656-F72E4AF8CC83}" srcId="{25ADA912-1DBC-4BEC-ADF1-34225401C908}" destId="{3010BE9F-0586-4341-BC95-1806C2B6E5FA}" srcOrd="2" destOrd="0" parTransId="{F1FA968B-69F6-461D-8F8B-D1C20577ACE9}" sibTransId="{5C8CF7D3-F912-45F9-B9EA-F8F1794B60FD}"/>
    <dgm:cxn modelId="{9283D259-005D-4E54-9244-F85A58B7E33F}" type="presOf" srcId="{25ADA912-1DBC-4BEC-ADF1-34225401C908}" destId="{2DBF84B9-B7F1-41BB-9C81-A3739DB0D1ED}" srcOrd="0" destOrd="0" presId="urn:microsoft.com/office/officeart/2005/8/layout/pyramid2"/>
    <dgm:cxn modelId="{941A919E-78DE-40D8-866C-EC772FC6D318}" srcId="{25ADA912-1DBC-4BEC-ADF1-34225401C908}" destId="{5D3DFB5C-E52C-47A4-B11A-08619B662690}" srcOrd="1" destOrd="0" parTransId="{BB7A9620-DA61-49A7-8DE0-7C99038EB2B9}" sibTransId="{E07984EB-B653-4F2C-A834-A4297E7F4519}"/>
    <dgm:cxn modelId="{FDEB6F91-5FF1-4B0B-84FF-481FDFA0E7DB}" srcId="{25ADA912-1DBC-4BEC-ADF1-34225401C908}" destId="{C25C0AE0-EEEE-4B0B-826C-D7FCB8D83DDC}" srcOrd="0" destOrd="0" parTransId="{CA08F2A2-8EBF-4319-AE65-BDE0B0063108}" sibTransId="{BB389F49-4C0A-4081-A672-A0C43B177E64}"/>
    <dgm:cxn modelId="{E821ACFF-063D-4010-9CBE-648E932B6814}" type="presParOf" srcId="{2DBF84B9-B7F1-41BB-9C81-A3739DB0D1ED}" destId="{73BA5156-AD73-4CD6-B349-071BA40CA635}" srcOrd="0" destOrd="0" presId="urn:microsoft.com/office/officeart/2005/8/layout/pyramid2"/>
    <dgm:cxn modelId="{11DE429D-5994-4043-A0F4-703291E089DB}" type="presParOf" srcId="{2DBF84B9-B7F1-41BB-9C81-A3739DB0D1ED}" destId="{4BB1898C-6CE2-45C0-80A5-B38B57313DFC}" srcOrd="1" destOrd="0" presId="urn:microsoft.com/office/officeart/2005/8/layout/pyramid2"/>
    <dgm:cxn modelId="{5C1BDFB3-0DDE-443A-A088-F8ADABF33D60}" type="presParOf" srcId="{4BB1898C-6CE2-45C0-80A5-B38B57313DFC}" destId="{104C3B58-9D18-4482-AF58-423ED32663A3}" srcOrd="0" destOrd="0" presId="urn:microsoft.com/office/officeart/2005/8/layout/pyramid2"/>
    <dgm:cxn modelId="{2D9972DF-A5EA-42D2-BECA-8135D1EBC3B7}" type="presParOf" srcId="{4BB1898C-6CE2-45C0-80A5-B38B57313DFC}" destId="{F0E4A2D7-CEF5-4A86-97DD-5698FF7FAC88}" srcOrd="1" destOrd="0" presId="urn:microsoft.com/office/officeart/2005/8/layout/pyramid2"/>
    <dgm:cxn modelId="{3D55B3D3-7642-4033-9962-F9F9618081CF}" type="presParOf" srcId="{4BB1898C-6CE2-45C0-80A5-B38B57313DFC}" destId="{9AEE4C39-D804-4F78-82CB-2306939C650E}" srcOrd="2" destOrd="0" presId="urn:microsoft.com/office/officeart/2005/8/layout/pyramid2"/>
    <dgm:cxn modelId="{DAF480D2-E58B-43E2-BF18-50D4784E4E6C}" type="presParOf" srcId="{4BB1898C-6CE2-45C0-80A5-B38B57313DFC}" destId="{C4436EC1-98C7-479D-B721-3D669B22088C}" srcOrd="3" destOrd="0" presId="urn:microsoft.com/office/officeart/2005/8/layout/pyramid2"/>
    <dgm:cxn modelId="{7F60DBC6-9F26-4FED-9EAF-42CED95CB7A6}" type="presParOf" srcId="{4BB1898C-6CE2-45C0-80A5-B38B57313DFC}" destId="{238A7E0C-5FCB-4289-9676-55FB7B573A35}" srcOrd="4" destOrd="0" presId="urn:microsoft.com/office/officeart/2005/8/layout/pyramid2"/>
    <dgm:cxn modelId="{012BE998-0E99-4F42-8372-C63D30FB2DD8}" type="presParOf" srcId="{4BB1898C-6CE2-45C0-80A5-B38B57313DFC}" destId="{C96D46D0-19AE-4FCE-88D0-5406E6D2F0C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E80A4-C9B3-4171-9F31-9C0581AB32E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C3D42D-F7CE-4311-B8AA-9DD7812C772E}">
      <dgm:prSet phldrT="[Текст]" custT="1"/>
      <dgm:spPr/>
      <dgm:t>
        <a:bodyPr lIns="0" rIns="0"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Системное, комплексное, скоординированное сопровождение всех субъектов образовательных отношений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10749-B648-42FF-B1B7-C8F846FC60E2}" type="parTrans" cxnId="{E13E8D54-ED51-488A-A4E8-89238DFAC15A}">
      <dgm:prSet/>
      <dgm:spPr/>
      <dgm:t>
        <a:bodyPr/>
        <a:lstStyle/>
        <a:p>
          <a:endParaRPr lang="ru-RU"/>
        </a:p>
      </dgm:t>
    </dgm:pt>
    <dgm:pt modelId="{7EEAF4E1-47EC-470A-87B6-0551F6ADC56D}" type="sibTrans" cxnId="{E13E8D54-ED51-488A-A4E8-89238DFAC15A}">
      <dgm:prSet/>
      <dgm:spPr/>
      <dgm:t>
        <a:bodyPr/>
        <a:lstStyle/>
        <a:p>
          <a:endParaRPr lang="ru-RU"/>
        </a:p>
      </dgm:t>
    </dgm:pt>
    <dgm:pt modelId="{F64F06E4-BE7E-45DF-8A1D-B3000D84F92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формирования жизнеспособности обучающихся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CA142-3B0F-4071-AC38-B40ECC52D75A}" type="parTrans" cxnId="{B68CD170-ACC3-4ED0-A54B-7874A9E17C86}">
      <dgm:prSet/>
      <dgm:spPr/>
      <dgm:t>
        <a:bodyPr/>
        <a:lstStyle/>
        <a:p>
          <a:endParaRPr lang="ru-RU"/>
        </a:p>
      </dgm:t>
    </dgm:pt>
    <dgm:pt modelId="{8D84B071-DFE7-4DD0-B4D2-E8832A6BBCAC}" type="sibTrans" cxnId="{B68CD170-ACC3-4ED0-A54B-7874A9E17C86}">
      <dgm:prSet/>
      <dgm:spPr/>
      <dgm:t>
        <a:bodyPr/>
        <a:lstStyle/>
        <a:p>
          <a:endParaRPr lang="ru-RU"/>
        </a:p>
      </dgm:t>
    </dgm:pt>
    <dgm:pt modelId="{660E0FFE-0A4E-452F-8AD1-9E1704E1579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система охраны психического здоровья обучающихся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совместно с 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ГБУЗ НСО «НОДКПНД»)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1A10C-AE1F-4F3C-8FA0-B85499C96898}" type="parTrans" cxnId="{E3091985-504E-4332-A4ED-522E0E1B2168}">
      <dgm:prSet/>
      <dgm:spPr/>
      <dgm:t>
        <a:bodyPr/>
        <a:lstStyle/>
        <a:p>
          <a:endParaRPr lang="ru-RU"/>
        </a:p>
      </dgm:t>
    </dgm:pt>
    <dgm:pt modelId="{FD9578A6-8C6D-4E69-BFF8-BCC23FD68C5D}" type="sibTrans" cxnId="{E3091985-504E-4332-A4ED-522E0E1B2168}">
      <dgm:prSet/>
      <dgm:spPr/>
      <dgm:t>
        <a:bodyPr/>
        <a:lstStyle/>
        <a:p>
          <a:endParaRPr lang="ru-RU"/>
        </a:p>
      </dgm:t>
    </dgm:pt>
    <dgm:pt modelId="{2389E6CE-BE4A-4ACF-BA6D-FF47CF4A200A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38563-F8E5-4A78-A50C-FBAA694B430B}" type="parTrans" cxnId="{47B742EA-39E9-4E0C-9557-8702F6246D79}">
      <dgm:prSet/>
      <dgm:spPr/>
      <dgm:t>
        <a:bodyPr/>
        <a:lstStyle/>
        <a:p>
          <a:endParaRPr lang="ru-RU"/>
        </a:p>
      </dgm:t>
    </dgm:pt>
    <dgm:pt modelId="{C08333C9-A0A9-46C7-9E62-3640A0C21A79}" type="sibTrans" cxnId="{47B742EA-39E9-4E0C-9557-8702F6246D79}">
      <dgm:prSet/>
      <dgm:spPr/>
      <dgm:t>
        <a:bodyPr/>
        <a:lstStyle/>
        <a:p>
          <a:endParaRPr lang="ru-RU"/>
        </a:p>
      </dgm:t>
    </dgm:pt>
    <dgm:pt modelId="{DC2C0215-335D-473F-888E-FE3403A19A1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Школьная служба медиации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примерения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D0B28-C628-45A8-A271-787931292FC5}" type="parTrans" cxnId="{5DF04CAE-5B7E-4D9C-AA45-F96188507B24}">
      <dgm:prSet/>
      <dgm:spPr/>
      <dgm:t>
        <a:bodyPr/>
        <a:lstStyle/>
        <a:p>
          <a:endParaRPr lang="ru-RU"/>
        </a:p>
      </dgm:t>
    </dgm:pt>
    <dgm:pt modelId="{D1546495-EBD8-4B39-9B64-AD910711DABE}" type="sibTrans" cxnId="{5DF04CAE-5B7E-4D9C-AA45-F96188507B24}">
      <dgm:prSet/>
      <dgm:spPr/>
      <dgm:t>
        <a:bodyPr/>
        <a:lstStyle/>
        <a:p>
          <a:endParaRPr lang="ru-RU"/>
        </a:p>
      </dgm:t>
    </dgm:pt>
    <dgm:pt modelId="{1A057FF0-8884-4B02-A43D-AABF3727A5D2}" type="pres">
      <dgm:prSet presAssocID="{11EE80A4-C9B3-4171-9F31-9C0581AB32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31680-465C-47AF-B4C6-690E8E113E28}" type="pres">
      <dgm:prSet presAssocID="{12C3D42D-F7CE-4311-B8AA-9DD7812C772E}" presName="centerShape" presStyleLbl="node0" presStyleIdx="0" presStyleCnt="1" custScaleX="131629" custScaleY="131629" custLinFactNeighborY="146"/>
      <dgm:spPr/>
      <dgm:t>
        <a:bodyPr/>
        <a:lstStyle/>
        <a:p>
          <a:endParaRPr lang="ru-RU"/>
        </a:p>
      </dgm:t>
    </dgm:pt>
    <dgm:pt modelId="{B08D95E4-3835-4B42-989C-378538053599}" type="pres">
      <dgm:prSet presAssocID="{7DDCA142-3B0F-4071-AC38-B40ECC52D75A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FC6A0847-0DAC-4570-98E8-C271A62787B3}" type="pres">
      <dgm:prSet presAssocID="{F64F06E4-BE7E-45DF-8A1D-B3000D84F92D}" presName="node" presStyleLbl="node1" presStyleIdx="0" presStyleCnt="4" custScaleX="118767" custScaleY="84226" custRadScaleRad="120317" custRadScaleInc="-33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FD65-E229-4612-A8D7-1D44F1B08571}" type="pres">
      <dgm:prSet presAssocID="{E121A10C-AE1F-4F3C-8FA0-B85499C96898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2B1F9F3-3986-4F5C-8031-8B9BB5600581}" type="pres">
      <dgm:prSet presAssocID="{660E0FFE-0A4E-452F-8AD1-9E1704E1579F}" presName="node" presStyleLbl="node1" presStyleIdx="1" presStyleCnt="4" custScaleX="118767" custScaleY="84226" custRadScaleRad="115901" custRadScaleInc="-34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2B3C3-120C-4DB7-9B6A-5CE21D384D75}" type="pres">
      <dgm:prSet presAssocID="{D2838563-F8E5-4A78-A50C-FBAA694B430B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5F4C8B4F-18A2-44FF-8F2E-394E27890CF7}" type="pres">
      <dgm:prSet presAssocID="{2389E6CE-BE4A-4ACF-BA6D-FF47CF4A200A}" presName="node" presStyleLbl="node1" presStyleIdx="2" presStyleCnt="4" custScaleX="118767" custScaleY="84226" custRadScaleRad="116781" custRadScaleInc="31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CC56F-EC1C-4491-9A36-AB5238EE1FE5}" type="pres">
      <dgm:prSet presAssocID="{2ECD0B28-C628-45A8-A271-787931292FC5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1E2AB0EC-4CAB-4D5A-801E-A58FAECF4FD7}" type="pres">
      <dgm:prSet presAssocID="{DC2C0215-335D-473F-888E-FE3403A19A19}" presName="node" presStyleLbl="node1" presStyleIdx="3" presStyleCnt="4" custScaleX="118767" custScaleY="84226" custRadScaleRad="120331" custRadScaleInc="3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CD170-ACC3-4ED0-A54B-7874A9E17C86}" srcId="{12C3D42D-F7CE-4311-B8AA-9DD7812C772E}" destId="{F64F06E4-BE7E-45DF-8A1D-B3000D84F92D}" srcOrd="0" destOrd="0" parTransId="{7DDCA142-3B0F-4071-AC38-B40ECC52D75A}" sibTransId="{8D84B071-DFE7-4DD0-B4D2-E8832A6BBCAC}"/>
    <dgm:cxn modelId="{83858605-4E11-4E48-B00F-DBD03CE48472}" type="presOf" srcId="{E121A10C-AE1F-4F3C-8FA0-B85499C96898}" destId="{D822FD65-E229-4612-A8D7-1D44F1B08571}" srcOrd="0" destOrd="0" presId="urn:microsoft.com/office/officeart/2005/8/layout/radial4"/>
    <dgm:cxn modelId="{E1F80E2E-C968-4AE5-86B0-83D31FEFFF5B}" type="presOf" srcId="{DC2C0215-335D-473F-888E-FE3403A19A19}" destId="{1E2AB0EC-4CAB-4D5A-801E-A58FAECF4FD7}" srcOrd="0" destOrd="0" presId="urn:microsoft.com/office/officeart/2005/8/layout/radial4"/>
    <dgm:cxn modelId="{A78F4791-3D9E-4789-9423-62BD297217C9}" type="presOf" srcId="{D2838563-F8E5-4A78-A50C-FBAA694B430B}" destId="{6EC2B3C3-120C-4DB7-9B6A-5CE21D384D75}" srcOrd="0" destOrd="0" presId="urn:microsoft.com/office/officeart/2005/8/layout/radial4"/>
    <dgm:cxn modelId="{E13E8D54-ED51-488A-A4E8-89238DFAC15A}" srcId="{11EE80A4-C9B3-4171-9F31-9C0581AB32E5}" destId="{12C3D42D-F7CE-4311-B8AA-9DD7812C772E}" srcOrd="0" destOrd="0" parTransId="{29110749-B648-42FF-B1B7-C8F846FC60E2}" sibTransId="{7EEAF4E1-47EC-470A-87B6-0551F6ADC56D}"/>
    <dgm:cxn modelId="{72A36015-9385-40B3-B36E-CCDC9889BDCC}" type="presOf" srcId="{12C3D42D-F7CE-4311-B8AA-9DD7812C772E}" destId="{60131680-465C-47AF-B4C6-690E8E113E28}" srcOrd="0" destOrd="0" presId="urn:microsoft.com/office/officeart/2005/8/layout/radial4"/>
    <dgm:cxn modelId="{29155514-0FA6-422D-97BF-D00388B51672}" type="presOf" srcId="{2ECD0B28-C628-45A8-A271-787931292FC5}" destId="{001CC56F-EC1C-4491-9A36-AB5238EE1FE5}" srcOrd="0" destOrd="0" presId="urn:microsoft.com/office/officeart/2005/8/layout/radial4"/>
    <dgm:cxn modelId="{47B742EA-39E9-4E0C-9557-8702F6246D79}" srcId="{12C3D42D-F7CE-4311-B8AA-9DD7812C772E}" destId="{2389E6CE-BE4A-4ACF-BA6D-FF47CF4A200A}" srcOrd="2" destOrd="0" parTransId="{D2838563-F8E5-4A78-A50C-FBAA694B430B}" sibTransId="{C08333C9-A0A9-46C7-9E62-3640A0C21A79}"/>
    <dgm:cxn modelId="{B7B946FF-8766-4DF8-A2A9-DB6C6C75D0B8}" type="presOf" srcId="{F64F06E4-BE7E-45DF-8A1D-B3000D84F92D}" destId="{FC6A0847-0DAC-4570-98E8-C271A62787B3}" srcOrd="0" destOrd="0" presId="urn:microsoft.com/office/officeart/2005/8/layout/radial4"/>
    <dgm:cxn modelId="{B379D9ED-8214-41AD-A355-0949E63E36B3}" type="presOf" srcId="{2389E6CE-BE4A-4ACF-BA6D-FF47CF4A200A}" destId="{5F4C8B4F-18A2-44FF-8F2E-394E27890CF7}" srcOrd="0" destOrd="0" presId="urn:microsoft.com/office/officeart/2005/8/layout/radial4"/>
    <dgm:cxn modelId="{E3091985-504E-4332-A4ED-522E0E1B2168}" srcId="{12C3D42D-F7CE-4311-B8AA-9DD7812C772E}" destId="{660E0FFE-0A4E-452F-8AD1-9E1704E1579F}" srcOrd="1" destOrd="0" parTransId="{E121A10C-AE1F-4F3C-8FA0-B85499C96898}" sibTransId="{FD9578A6-8C6D-4E69-BFF8-BCC23FD68C5D}"/>
    <dgm:cxn modelId="{E5837951-841C-492F-A180-57BD3D93B9ED}" type="presOf" srcId="{660E0FFE-0A4E-452F-8AD1-9E1704E1579F}" destId="{D2B1F9F3-3986-4F5C-8031-8B9BB5600581}" srcOrd="0" destOrd="0" presId="urn:microsoft.com/office/officeart/2005/8/layout/radial4"/>
    <dgm:cxn modelId="{D12C5B65-1FF3-4989-92AF-AA6AE25DE6F7}" type="presOf" srcId="{7DDCA142-3B0F-4071-AC38-B40ECC52D75A}" destId="{B08D95E4-3835-4B42-989C-378538053599}" srcOrd="0" destOrd="0" presId="urn:microsoft.com/office/officeart/2005/8/layout/radial4"/>
    <dgm:cxn modelId="{F8341C71-9A59-4009-987B-4C5D084A45B3}" type="presOf" srcId="{11EE80A4-C9B3-4171-9F31-9C0581AB32E5}" destId="{1A057FF0-8884-4B02-A43D-AABF3727A5D2}" srcOrd="0" destOrd="0" presId="urn:microsoft.com/office/officeart/2005/8/layout/radial4"/>
    <dgm:cxn modelId="{5DF04CAE-5B7E-4D9C-AA45-F96188507B24}" srcId="{12C3D42D-F7CE-4311-B8AA-9DD7812C772E}" destId="{DC2C0215-335D-473F-888E-FE3403A19A19}" srcOrd="3" destOrd="0" parTransId="{2ECD0B28-C628-45A8-A271-787931292FC5}" sibTransId="{D1546495-EBD8-4B39-9B64-AD910711DABE}"/>
    <dgm:cxn modelId="{BDB86F78-0B2B-488A-AEB4-292C5F751BED}" type="presParOf" srcId="{1A057FF0-8884-4B02-A43D-AABF3727A5D2}" destId="{60131680-465C-47AF-B4C6-690E8E113E28}" srcOrd="0" destOrd="0" presId="urn:microsoft.com/office/officeart/2005/8/layout/radial4"/>
    <dgm:cxn modelId="{08572580-6FCB-4C12-8FC1-36D2F462B750}" type="presParOf" srcId="{1A057FF0-8884-4B02-A43D-AABF3727A5D2}" destId="{B08D95E4-3835-4B42-989C-378538053599}" srcOrd="1" destOrd="0" presId="urn:microsoft.com/office/officeart/2005/8/layout/radial4"/>
    <dgm:cxn modelId="{979EDBFE-FE1E-4455-B451-D93534367704}" type="presParOf" srcId="{1A057FF0-8884-4B02-A43D-AABF3727A5D2}" destId="{FC6A0847-0DAC-4570-98E8-C271A62787B3}" srcOrd="2" destOrd="0" presId="urn:microsoft.com/office/officeart/2005/8/layout/radial4"/>
    <dgm:cxn modelId="{BA2622DE-4042-41DE-B54A-919CC8851023}" type="presParOf" srcId="{1A057FF0-8884-4B02-A43D-AABF3727A5D2}" destId="{D822FD65-E229-4612-A8D7-1D44F1B08571}" srcOrd="3" destOrd="0" presId="urn:microsoft.com/office/officeart/2005/8/layout/radial4"/>
    <dgm:cxn modelId="{CAF996D3-2541-4D35-AE23-8B4CB8AA86E8}" type="presParOf" srcId="{1A057FF0-8884-4B02-A43D-AABF3727A5D2}" destId="{D2B1F9F3-3986-4F5C-8031-8B9BB5600581}" srcOrd="4" destOrd="0" presId="urn:microsoft.com/office/officeart/2005/8/layout/radial4"/>
    <dgm:cxn modelId="{2A1BF2C7-BC49-4843-AA98-B49956A8CAF8}" type="presParOf" srcId="{1A057FF0-8884-4B02-A43D-AABF3727A5D2}" destId="{6EC2B3C3-120C-4DB7-9B6A-5CE21D384D75}" srcOrd="5" destOrd="0" presId="urn:microsoft.com/office/officeart/2005/8/layout/radial4"/>
    <dgm:cxn modelId="{DC9371C3-85AA-4E52-9ED2-F22F4326A412}" type="presParOf" srcId="{1A057FF0-8884-4B02-A43D-AABF3727A5D2}" destId="{5F4C8B4F-18A2-44FF-8F2E-394E27890CF7}" srcOrd="6" destOrd="0" presId="urn:microsoft.com/office/officeart/2005/8/layout/radial4"/>
    <dgm:cxn modelId="{2BECEFE0-1DD0-49AE-95C7-382F3F6591BF}" type="presParOf" srcId="{1A057FF0-8884-4B02-A43D-AABF3727A5D2}" destId="{001CC56F-EC1C-4491-9A36-AB5238EE1FE5}" srcOrd="7" destOrd="0" presId="urn:microsoft.com/office/officeart/2005/8/layout/radial4"/>
    <dgm:cxn modelId="{64D94323-DA8E-4EF6-8DD8-6F662F8BC88C}" type="presParOf" srcId="{1A057FF0-8884-4B02-A43D-AABF3727A5D2}" destId="{1E2AB0EC-4CAB-4D5A-801E-A58FAECF4FD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D7638-9E18-4EB2-90AF-EAC006F99CE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84DCD32-0601-4A5B-A034-36E50B353842}">
      <dgm:prSet phldrT="[Текст]" custT="1"/>
      <dgm:spPr/>
      <dgm:t>
        <a:bodyPr/>
        <a:lstStyle/>
        <a:p>
          <a:pPr algn="ctr"/>
          <a:r>
            <a:rPr lang="ru-RU" sz="1800" dirty="0" smtClean="0">
              <a:noFill/>
              <a:latin typeface="Times New Roman" panose="02020603050405020304" pitchFamily="18" charset="0"/>
              <a:ea typeface="Calibri" panose="020F0502020204030204" pitchFamily="34" charset="0"/>
            </a:rPr>
            <a:t>Жизнеспособность – активное, здоровое преодоление кризисных ситуаций, повышающее стрессоустойчивость человека, основанное на вовлеченности в ситуацию, стремлении к ее подчинению, умении смело решать проблемы, перед которыми ставит жизнь, актуализирующее поисковое поведение и потенциал личности</a:t>
          </a:r>
          <a:endParaRPr lang="ru-RU" sz="1800" dirty="0">
            <a:noFill/>
          </a:endParaRPr>
        </a:p>
      </dgm:t>
    </dgm:pt>
    <dgm:pt modelId="{3C1E53E9-3F82-416C-BC35-0955E6479379}" type="parTrans" cxnId="{8992336B-F6F2-4FC4-927A-B9E89EF972C0}">
      <dgm:prSet/>
      <dgm:spPr/>
      <dgm:t>
        <a:bodyPr/>
        <a:lstStyle/>
        <a:p>
          <a:endParaRPr lang="ru-RU"/>
        </a:p>
      </dgm:t>
    </dgm:pt>
    <dgm:pt modelId="{EA8EC931-6CF7-427A-8545-52BBD4F94BE3}" type="sibTrans" cxnId="{8992336B-F6F2-4FC4-927A-B9E89EF972C0}">
      <dgm:prSet/>
      <dgm:spPr/>
      <dgm:t>
        <a:bodyPr/>
        <a:lstStyle/>
        <a:p>
          <a:endParaRPr lang="ru-RU"/>
        </a:p>
      </dgm:t>
    </dgm:pt>
    <dgm:pt modelId="{34DEED41-E3CC-43BD-93DF-E85E1075A296}" type="pres">
      <dgm:prSet presAssocID="{B45D7638-9E18-4EB2-90AF-EAC006F99CE0}" presName="arrowDiagram" presStyleCnt="0">
        <dgm:presLayoutVars>
          <dgm:chMax val="5"/>
          <dgm:dir/>
          <dgm:resizeHandles val="exact"/>
        </dgm:presLayoutVars>
      </dgm:prSet>
      <dgm:spPr/>
    </dgm:pt>
    <dgm:pt modelId="{3F12D0EC-0829-4F6E-ABC4-AD7AB8960579}" type="pres">
      <dgm:prSet presAssocID="{B45D7638-9E18-4EB2-90AF-EAC006F99CE0}" presName="arrow" presStyleLbl="bgShp" presStyleIdx="0" presStyleCnt="1"/>
      <dgm:spPr/>
    </dgm:pt>
    <dgm:pt modelId="{B914BFCA-3921-4644-9D75-6AFB67158564}" type="pres">
      <dgm:prSet presAssocID="{B45D7638-9E18-4EB2-90AF-EAC006F99CE0}" presName="arrowDiagram1" presStyleCnt="0">
        <dgm:presLayoutVars>
          <dgm:bulletEnabled val="1"/>
        </dgm:presLayoutVars>
      </dgm:prSet>
      <dgm:spPr/>
    </dgm:pt>
    <dgm:pt modelId="{2FA9D971-0518-442F-96E1-202BC83BB7C9}" type="pres">
      <dgm:prSet presAssocID="{484DCD32-0601-4A5B-A034-36E50B353842}" presName="bullet1" presStyleLbl="node1" presStyleIdx="0" presStyleCnt="1"/>
      <dgm:spPr>
        <a:noFill/>
        <a:ln>
          <a:noFill/>
        </a:ln>
      </dgm:spPr>
    </dgm:pt>
    <dgm:pt modelId="{9F0C25F9-72B9-4545-AAED-5F5FE92491F1}" type="pres">
      <dgm:prSet presAssocID="{484DCD32-0601-4A5B-A034-36E50B353842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8FD6B-473E-45D3-9BF6-E91D451F7746}" type="presOf" srcId="{B45D7638-9E18-4EB2-90AF-EAC006F99CE0}" destId="{34DEED41-E3CC-43BD-93DF-E85E1075A296}" srcOrd="0" destOrd="0" presId="urn:microsoft.com/office/officeart/2005/8/layout/arrow2"/>
    <dgm:cxn modelId="{0C149B0B-920E-4348-A423-219DCFCA7104}" type="presOf" srcId="{484DCD32-0601-4A5B-A034-36E50B353842}" destId="{9F0C25F9-72B9-4545-AAED-5F5FE92491F1}" srcOrd="0" destOrd="0" presId="urn:microsoft.com/office/officeart/2005/8/layout/arrow2"/>
    <dgm:cxn modelId="{8992336B-F6F2-4FC4-927A-B9E89EF972C0}" srcId="{B45D7638-9E18-4EB2-90AF-EAC006F99CE0}" destId="{484DCD32-0601-4A5B-A034-36E50B353842}" srcOrd="0" destOrd="0" parTransId="{3C1E53E9-3F82-416C-BC35-0955E6479379}" sibTransId="{EA8EC931-6CF7-427A-8545-52BBD4F94BE3}"/>
    <dgm:cxn modelId="{45138C8F-1BD2-422A-B21B-9C9F8A1538C0}" type="presParOf" srcId="{34DEED41-E3CC-43BD-93DF-E85E1075A296}" destId="{3F12D0EC-0829-4F6E-ABC4-AD7AB8960579}" srcOrd="0" destOrd="0" presId="urn:microsoft.com/office/officeart/2005/8/layout/arrow2"/>
    <dgm:cxn modelId="{14E3133D-EA6E-40B1-9508-6EBE2B6CDF91}" type="presParOf" srcId="{34DEED41-E3CC-43BD-93DF-E85E1075A296}" destId="{B914BFCA-3921-4644-9D75-6AFB67158564}" srcOrd="1" destOrd="0" presId="urn:microsoft.com/office/officeart/2005/8/layout/arrow2"/>
    <dgm:cxn modelId="{60B13DCB-7AE3-4FBE-AA12-1ACF1798E989}" type="presParOf" srcId="{B914BFCA-3921-4644-9D75-6AFB67158564}" destId="{2FA9D971-0518-442F-96E1-202BC83BB7C9}" srcOrd="0" destOrd="0" presId="urn:microsoft.com/office/officeart/2005/8/layout/arrow2"/>
    <dgm:cxn modelId="{974F7E15-A749-4133-91D8-5718DC2D9FBA}" type="presParOf" srcId="{B914BFCA-3921-4644-9D75-6AFB67158564}" destId="{9F0C25F9-72B9-4545-AAED-5F5FE92491F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5D3F0B-0F82-4FB1-AA45-EC880A195576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32096-CDD6-4B52-B564-BAC686FD299A}">
      <dgm:prSet phldrT="[Текст]" phldr="1"/>
      <dgm:spPr/>
      <dgm:t>
        <a:bodyPr/>
        <a:lstStyle/>
        <a:p>
          <a:endParaRPr lang="ru-RU" dirty="0"/>
        </a:p>
      </dgm:t>
    </dgm:pt>
    <dgm:pt modelId="{DEC45E5E-0D69-4C91-BD23-8B5733579A1C}" type="parTrans" cxnId="{6EB009AC-0891-4E3A-A6C5-AD660B685C7C}">
      <dgm:prSet/>
      <dgm:spPr/>
      <dgm:t>
        <a:bodyPr/>
        <a:lstStyle/>
        <a:p>
          <a:endParaRPr lang="ru-RU"/>
        </a:p>
      </dgm:t>
    </dgm:pt>
    <dgm:pt modelId="{9040B3A3-22A0-4C5A-8615-D3BF68FBA0AF}" type="sibTrans" cxnId="{6EB009AC-0891-4E3A-A6C5-AD660B685C7C}">
      <dgm:prSet/>
      <dgm:spPr/>
      <dgm:t>
        <a:bodyPr/>
        <a:lstStyle/>
        <a:p>
          <a:endParaRPr lang="ru-RU"/>
        </a:p>
      </dgm:t>
    </dgm:pt>
    <dgm:pt modelId="{0DC5A775-5691-4589-A7FE-48C8BDA6BD0F}">
      <dgm:prSet phldrT="[Текст]" phldr="1"/>
      <dgm:spPr/>
      <dgm:t>
        <a:bodyPr/>
        <a:lstStyle/>
        <a:p>
          <a:endParaRPr lang="ru-RU" dirty="0"/>
        </a:p>
      </dgm:t>
    </dgm:pt>
    <dgm:pt modelId="{CDF22E5E-EE2D-48EE-BA3B-47FFCC420EF0}" type="parTrans" cxnId="{42E0E217-6540-4EBE-BF0B-56B0442DDB36}">
      <dgm:prSet/>
      <dgm:spPr/>
      <dgm:t>
        <a:bodyPr/>
        <a:lstStyle/>
        <a:p>
          <a:endParaRPr lang="ru-RU"/>
        </a:p>
      </dgm:t>
    </dgm:pt>
    <dgm:pt modelId="{C281D039-181F-412B-B763-0979A11E4C96}" type="sibTrans" cxnId="{42E0E217-6540-4EBE-BF0B-56B0442DDB36}">
      <dgm:prSet/>
      <dgm:spPr/>
      <dgm:t>
        <a:bodyPr/>
        <a:lstStyle/>
        <a:p>
          <a:endParaRPr lang="ru-RU"/>
        </a:p>
      </dgm:t>
    </dgm:pt>
    <dgm:pt modelId="{CD850196-F4D8-4386-A962-231DBB436C7A}">
      <dgm:prSet phldrT="[Текст]" phldr="1"/>
      <dgm:spPr/>
      <dgm:t>
        <a:bodyPr/>
        <a:lstStyle/>
        <a:p>
          <a:endParaRPr lang="ru-RU"/>
        </a:p>
      </dgm:t>
    </dgm:pt>
    <dgm:pt modelId="{CCC3613D-ACCE-4AF7-8D69-22A8F743F81D}" type="parTrans" cxnId="{E657EAF7-0A23-4635-986A-00E6382A1E9E}">
      <dgm:prSet/>
      <dgm:spPr/>
      <dgm:t>
        <a:bodyPr/>
        <a:lstStyle/>
        <a:p>
          <a:endParaRPr lang="ru-RU"/>
        </a:p>
      </dgm:t>
    </dgm:pt>
    <dgm:pt modelId="{D8FD8054-4C98-42F0-96CB-D91CEC4E549B}" type="sibTrans" cxnId="{E657EAF7-0A23-4635-986A-00E6382A1E9E}">
      <dgm:prSet/>
      <dgm:spPr/>
      <dgm:t>
        <a:bodyPr/>
        <a:lstStyle/>
        <a:p>
          <a:endParaRPr lang="ru-RU"/>
        </a:p>
      </dgm:t>
    </dgm:pt>
    <dgm:pt modelId="{097DF9D9-10C4-4D00-8767-455B9ED78A65}">
      <dgm:prSet phldrT="[Текст]" phldr="1"/>
      <dgm:spPr/>
      <dgm:t>
        <a:bodyPr/>
        <a:lstStyle/>
        <a:p>
          <a:endParaRPr lang="ru-RU"/>
        </a:p>
      </dgm:t>
    </dgm:pt>
    <dgm:pt modelId="{DAD44EDE-9B31-4510-B7D4-DFBD4E2CAE68}" type="parTrans" cxnId="{E371A232-451E-451F-A671-399D8F7AC0DE}">
      <dgm:prSet/>
      <dgm:spPr/>
      <dgm:t>
        <a:bodyPr/>
        <a:lstStyle/>
        <a:p>
          <a:endParaRPr lang="ru-RU"/>
        </a:p>
      </dgm:t>
    </dgm:pt>
    <dgm:pt modelId="{1BF2C808-3AC0-40BC-AFBA-3627042F6044}" type="sibTrans" cxnId="{E371A232-451E-451F-A671-399D8F7AC0DE}">
      <dgm:prSet/>
      <dgm:spPr/>
      <dgm:t>
        <a:bodyPr/>
        <a:lstStyle/>
        <a:p>
          <a:endParaRPr lang="ru-RU"/>
        </a:p>
      </dgm:t>
    </dgm:pt>
    <dgm:pt modelId="{BB26EE5F-FF4B-46A2-A329-3CF23B9D8ABF}">
      <dgm:prSet phldrT="[Текст]" phldr="1"/>
      <dgm:spPr/>
      <dgm:t>
        <a:bodyPr/>
        <a:lstStyle/>
        <a:p>
          <a:endParaRPr lang="ru-RU"/>
        </a:p>
      </dgm:t>
    </dgm:pt>
    <dgm:pt modelId="{D60F6755-29DD-469C-9B60-45A0F00C673A}" type="parTrans" cxnId="{6517B6F3-7F03-4EFD-B565-530D41D14B96}">
      <dgm:prSet/>
      <dgm:spPr/>
      <dgm:t>
        <a:bodyPr/>
        <a:lstStyle/>
        <a:p>
          <a:endParaRPr lang="ru-RU"/>
        </a:p>
      </dgm:t>
    </dgm:pt>
    <dgm:pt modelId="{BEFFCF34-1468-49D8-9117-6E3B9A1BE159}" type="sibTrans" cxnId="{6517B6F3-7F03-4EFD-B565-530D41D14B96}">
      <dgm:prSet/>
      <dgm:spPr/>
      <dgm:t>
        <a:bodyPr/>
        <a:lstStyle/>
        <a:p>
          <a:endParaRPr lang="ru-RU"/>
        </a:p>
      </dgm:t>
    </dgm:pt>
    <dgm:pt modelId="{8C454C91-47FD-49E1-B348-2A8EF917C018}">
      <dgm:prSet phldrT="[Текст]" phldr="1"/>
      <dgm:spPr/>
      <dgm:t>
        <a:bodyPr/>
        <a:lstStyle/>
        <a:p>
          <a:endParaRPr lang="ru-RU"/>
        </a:p>
      </dgm:t>
    </dgm:pt>
    <dgm:pt modelId="{6F7271F6-3F3C-4ACC-A648-AA1D7E40C07D}" type="parTrans" cxnId="{1CB5EF28-FC09-4753-9347-ABB0C93220E5}">
      <dgm:prSet/>
      <dgm:spPr/>
      <dgm:t>
        <a:bodyPr/>
        <a:lstStyle/>
        <a:p>
          <a:endParaRPr lang="ru-RU"/>
        </a:p>
      </dgm:t>
    </dgm:pt>
    <dgm:pt modelId="{FF36F4DE-67C2-481F-871D-78AFCA03AF5B}" type="sibTrans" cxnId="{1CB5EF28-FC09-4753-9347-ABB0C93220E5}">
      <dgm:prSet/>
      <dgm:spPr/>
      <dgm:t>
        <a:bodyPr/>
        <a:lstStyle/>
        <a:p>
          <a:endParaRPr lang="ru-RU"/>
        </a:p>
      </dgm:t>
    </dgm:pt>
    <dgm:pt modelId="{B17F0F25-7AE3-4B1D-A91F-85847DA662B9}">
      <dgm:prSet phldrT="[Текст]" phldr="1"/>
      <dgm:spPr/>
      <dgm:t>
        <a:bodyPr/>
        <a:lstStyle/>
        <a:p>
          <a:endParaRPr lang="ru-RU"/>
        </a:p>
      </dgm:t>
    </dgm:pt>
    <dgm:pt modelId="{1AC04B08-477F-4808-9428-F879D44796F8}" type="parTrans" cxnId="{45A522A3-E3E5-4F42-AA91-F4D04AF5991D}">
      <dgm:prSet/>
      <dgm:spPr/>
      <dgm:t>
        <a:bodyPr/>
        <a:lstStyle/>
        <a:p>
          <a:endParaRPr lang="ru-RU"/>
        </a:p>
      </dgm:t>
    </dgm:pt>
    <dgm:pt modelId="{1C74B667-32F4-4D34-A5F2-185C86A44753}" type="sibTrans" cxnId="{45A522A3-E3E5-4F42-AA91-F4D04AF5991D}">
      <dgm:prSet/>
      <dgm:spPr/>
      <dgm:t>
        <a:bodyPr/>
        <a:lstStyle/>
        <a:p>
          <a:endParaRPr lang="ru-RU"/>
        </a:p>
      </dgm:t>
    </dgm:pt>
    <dgm:pt modelId="{CA0E4E50-384A-466B-B1C9-E2F0BAA38165}">
      <dgm:prSet phldrT="[Текст]" phldr="1"/>
      <dgm:spPr/>
      <dgm:t>
        <a:bodyPr/>
        <a:lstStyle/>
        <a:p>
          <a:endParaRPr lang="ru-RU"/>
        </a:p>
      </dgm:t>
    </dgm:pt>
    <dgm:pt modelId="{A6E444A7-D8D9-4CF5-96D8-AFF03B682C69}" type="parTrans" cxnId="{73259B8B-4E9B-4FFD-A744-57E752779235}">
      <dgm:prSet/>
      <dgm:spPr/>
      <dgm:t>
        <a:bodyPr/>
        <a:lstStyle/>
        <a:p>
          <a:endParaRPr lang="ru-RU"/>
        </a:p>
      </dgm:t>
    </dgm:pt>
    <dgm:pt modelId="{4C79B42C-64C4-45F0-8DCC-EE95A794CEC0}" type="sibTrans" cxnId="{73259B8B-4E9B-4FFD-A744-57E752779235}">
      <dgm:prSet/>
      <dgm:spPr/>
      <dgm:t>
        <a:bodyPr/>
        <a:lstStyle/>
        <a:p>
          <a:endParaRPr lang="ru-RU"/>
        </a:p>
      </dgm:t>
    </dgm:pt>
    <dgm:pt modelId="{7D48F21D-1B28-4976-8971-2CEC18F956AB}" type="pres">
      <dgm:prSet presAssocID="{F25D3F0B-0F82-4FB1-AA45-EC880A1955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C3B6E0-D1AB-4A0C-8819-31545809214D}" type="pres">
      <dgm:prSet presAssocID="{F25D3F0B-0F82-4FB1-AA45-EC880A195576}" presName="children" presStyleCnt="0"/>
      <dgm:spPr/>
    </dgm:pt>
    <dgm:pt modelId="{D4A7AD56-1B97-4B2C-A862-5F1C4B3A8FCD}" type="pres">
      <dgm:prSet presAssocID="{F25D3F0B-0F82-4FB1-AA45-EC880A195576}" presName="child1group" presStyleCnt="0"/>
      <dgm:spPr/>
    </dgm:pt>
    <dgm:pt modelId="{2E3ED8DF-6B17-4957-BD9C-07571E9B82A1}" type="pres">
      <dgm:prSet presAssocID="{F25D3F0B-0F82-4FB1-AA45-EC880A195576}" presName="child1" presStyleLbl="bgAcc1" presStyleIdx="0" presStyleCnt="4" custScaleX="205143" custScaleY="131107" custLinFactNeighborX="-31671" custLinFactNeighborY="25326"/>
      <dgm:spPr/>
      <dgm:t>
        <a:bodyPr/>
        <a:lstStyle/>
        <a:p>
          <a:endParaRPr lang="ru-RU"/>
        </a:p>
      </dgm:t>
    </dgm:pt>
    <dgm:pt modelId="{E6EBFD93-45F9-44B4-BF09-9D97F102EFA1}" type="pres">
      <dgm:prSet presAssocID="{F25D3F0B-0F82-4FB1-AA45-EC880A19557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F4CB3-5E28-4E40-AE43-17B31A674DFE}" type="pres">
      <dgm:prSet presAssocID="{F25D3F0B-0F82-4FB1-AA45-EC880A195576}" presName="child2group" presStyleCnt="0"/>
      <dgm:spPr/>
    </dgm:pt>
    <dgm:pt modelId="{CFAD7E6F-6378-493C-9047-68ABA841889E}" type="pres">
      <dgm:prSet presAssocID="{F25D3F0B-0F82-4FB1-AA45-EC880A195576}" presName="child2" presStyleLbl="bgAcc1" presStyleIdx="1" presStyleCnt="4" custScaleX="205143" custScaleY="131107" custLinFactNeighborX="31671" custLinFactNeighborY="25326"/>
      <dgm:spPr/>
      <dgm:t>
        <a:bodyPr/>
        <a:lstStyle/>
        <a:p>
          <a:endParaRPr lang="ru-RU"/>
        </a:p>
      </dgm:t>
    </dgm:pt>
    <dgm:pt modelId="{3CA8C08A-AFC9-4DCF-9A55-0AFD76F73F7C}" type="pres">
      <dgm:prSet presAssocID="{F25D3F0B-0F82-4FB1-AA45-EC880A19557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3F53D-F205-472A-863B-1E8E8C3A8E1E}" type="pres">
      <dgm:prSet presAssocID="{F25D3F0B-0F82-4FB1-AA45-EC880A195576}" presName="child3group" presStyleCnt="0"/>
      <dgm:spPr/>
    </dgm:pt>
    <dgm:pt modelId="{99088259-19CE-41CE-A0F2-A96BAE9B2085}" type="pres">
      <dgm:prSet presAssocID="{F25D3F0B-0F82-4FB1-AA45-EC880A195576}" presName="child3" presStyleLbl="bgAcc1" presStyleIdx="2" presStyleCnt="4" custScaleX="205143" custScaleY="131107" custLinFactNeighborX="31671" custLinFactNeighborY="-24120"/>
      <dgm:spPr/>
      <dgm:t>
        <a:bodyPr/>
        <a:lstStyle/>
        <a:p>
          <a:endParaRPr lang="ru-RU"/>
        </a:p>
      </dgm:t>
    </dgm:pt>
    <dgm:pt modelId="{00D9F7CD-664A-4796-B8B5-CA234BA8BD38}" type="pres">
      <dgm:prSet presAssocID="{F25D3F0B-0F82-4FB1-AA45-EC880A19557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9BB39-BE51-4F4D-8B3C-C897111FF5F1}" type="pres">
      <dgm:prSet presAssocID="{F25D3F0B-0F82-4FB1-AA45-EC880A195576}" presName="child4group" presStyleCnt="0"/>
      <dgm:spPr/>
    </dgm:pt>
    <dgm:pt modelId="{6FA5D5E9-3210-4DD8-9528-061116E01AE1}" type="pres">
      <dgm:prSet presAssocID="{F25D3F0B-0F82-4FB1-AA45-EC880A195576}" presName="child4" presStyleLbl="bgAcc1" presStyleIdx="3" presStyleCnt="4" custScaleX="205143" custScaleY="131107" custLinFactNeighborX="-31671" custLinFactNeighborY="-24120"/>
      <dgm:spPr/>
      <dgm:t>
        <a:bodyPr/>
        <a:lstStyle/>
        <a:p>
          <a:endParaRPr lang="ru-RU"/>
        </a:p>
      </dgm:t>
    </dgm:pt>
    <dgm:pt modelId="{DC483DD6-076F-475D-BD27-A3336FB1EDCF}" type="pres">
      <dgm:prSet presAssocID="{F25D3F0B-0F82-4FB1-AA45-EC880A19557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CD1BC-A12F-4272-968A-0EE541BC6443}" type="pres">
      <dgm:prSet presAssocID="{F25D3F0B-0F82-4FB1-AA45-EC880A195576}" presName="childPlaceholder" presStyleCnt="0"/>
      <dgm:spPr/>
    </dgm:pt>
    <dgm:pt modelId="{F68BD24A-8D46-48E1-BE0E-677BE6DC30C2}" type="pres">
      <dgm:prSet presAssocID="{F25D3F0B-0F82-4FB1-AA45-EC880A195576}" presName="circle" presStyleCnt="0"/>
      <dgm:spPr/>
    </dgm:pt>
    <dgm:pt modelId="{01DE2280-E76D-46EA-911B-85BCCC1FCDB8}" type="pres">
      <dgm:prSet presAssocID="{F25D3F0B-0F82-4FB1-AA45-EC880A19557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14A2-A917-477E-9114-3FEBA6DE786C}" type="pres">
      <dgm:prSet presAssocID="{F25D3F0B-0F82-4FB1-AA45-EC880A19557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57076-200D-45AB-A1D1-A2577B59A1F0}" type="pres">
      <dgm:prSet presAssocID="{F25D3F0B-0F82-4FB1-AA45-EC880A19557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5C6E5-980E-4F3D-BC49-75D6DE9AFBF6}" type="pres">
      <dgm:prSet presAssocID="{F25D3F0B-0F82-4FB1-AA45-EC880A19557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068B-BF2F-451D-B187-C44E41F7A507}" type="pres">
      <dgm:prSet presAssocID="{F25D3F0B-0F82-4FB1-AA45-EC880A195576}" presName="quadrantPlaceholder" presStyleCnt="0"/>
      <dgm:spPr/>
    </dgm:pt>
    <dgm:pt modelId="{118CD99E-0347-4FD8-9981-D63C3E868ED8}" type="pres">
      <dgm:prSet presAssocID="{F25D3F0B-0F82-4FB1-AA45-EC880A195576}" presName="center1" presStyleLbl="fgShp" presStyleIdx="0" presStyleCnt="2"/>
      <dgm:spPr/>
    </dgm:pt>
    <dgm:pt modelId="{0584B38D-612C-48C9-B5A8-9F9706F0AF7A}" type="pres">
      <dgm:prSet presAssocID="{F25D3F0B-0F82-4FB1-AA45-EC880A195576}" presName="center2" presStyleLbl="fgShp" presStyleIdx="1" presStyleCnt="2"/>
      <dgm:spPr/>
    </dgm:pt>
  </dgm:ptLst>
  <dgm:cxnLst>
    <dgm:cxn modelId="{2F64C6F7-CA54-4F18-BB2B-9BEAEEC37C33}" type="presOf" srcId="{CA0E4E50-384A-466B-B1C9-E2F0BAA38165}" destId="{DC483DD6-076F-475D-BD27-A3336FB1EDCF}" srcOrd="1" destOrd="0" presId="urn:microsoft.com/office/officeart/2005/8/layout/cycle4#1"/>
    <dgm:cxn modelId="{E371A232-451E-451F-A671-399D8F7AC0DE}" srcId="{CD850196-F4D8-4386-A962-231DBB436C7A}" destId="{097DF9D9-10C4-4D00-8767-455B9ED78A65}" srcOrd="0" destOrd="0" parTransId="{DAD44EDE-9B31-4510-B7D4-DFBD4E2CAE68}" sibTransId="{1BF2C808-3AC0-40BC-AFBA-3627042F6044}"/>
    <dgm:cxn modelId="{4DCC5EB8-0042-47F4-AE3D-22CFFC25C85A}" type="presOf" srcId="{CA0E4E50-384A-466B-B1C9-E2F0BAA38165}" destId="{6FA5D5E9-3210-4DD8-9528-061116E01AE1}" srcOrd="0" destOrd="0" presId="urn:microsoft.com/office/officeart/2005/8/layout/cycle4#1"/>
    <dgm:cxn modelId="{26FF7064-6204-4AF9-B924-52AE4C518820}" type="presOf" srcId="{F25D3F0B-0F82-4FB1-AA45-EC880A195576}" destId="{7D48F21D-1B28-4976-8971-2CEC18F956AB}" srcOrd="0" destOrd="0" presId="urn:microsoft.com/office/officeart/2005/8/layout/cycle4#1"/>
    <dgm:cxn modelId="{6517B6F3-7F03-4EFD-B565-530D41D14B96}" srcId="{F25D3F0B-0F82-4FB1-AA45-EC880A195576}" destId="{BB26EE5F-FF4B-46A2-A329-3CF23B9D8ABF}" srcOrd="2" destOrd="0" parTransId="{D60F6755-29DD-469C-9B60-45A0F00C673A}" sibTransId="{BEFFCF34-1468-49D8-9117-6E3B9A1BE159}"/>
    <dgm:cxn modelId="{6EB009AC-0891-4E3A-A6C5-AD660B685C7C}" srcId="{F25D3F0B-0F82-4FB1-AA45-EC880A195576}" destId="{90932096-CDD6-4B52-B564-BAC686FD299A}" srcOrd="0" destOrd="0" parTransId="{DEC45E5E-0D69-4C91-BD23-8B5733579A1C}" sibTransId="{9040B3A3-22A0-4C5A-8615-D3BF68FBA0AF}"/>
    <dgm:cxn modelId="{45A522A3-E3E5-4F42-AA91-F4D04AF5991D}" srcId="{F25D3F0B-0F82-4FB1-AA45-EC880A195576}" destId="{B17F0F25-7AE3-4B1D-A91F-85847DA662B9}" srcOrd="3" destOrd="0" parTransId="{1AC04B08-477F-4808-9428-F879D44796F8}" sibTransId="{1C74B667-32F4-4D34-A5F2-185C86A44753}"/>
    <dgm:cxn modelId="{73259B8B-4E9B-4FFD-A744-57E752779235}" srcId="{B17F0F25-7AE3-4B1D-A91F-85847DA662B9}" destId="{CA0E4E50-384A-466B-B1C9-E2F0BAA38165}" srcOrd="0" destOrd="0" parTransId="{A6E444A7-D8D9-4CF5-96D8-AFF03B682C69}" sibTransId="{4C79B42C-64C4-45F0-8DCC-EE95A794CEC0}"/>
    <dgm:cxn modelId="{C71AA652-E5B2-4854-8E1C-6A5DE684BDEE}" type="presOf" srcId="{90932096-CDD6-4B52-B564-BAC686FD299A}" destId="{01DE2280-E76D-46EA-911B-85BCCC1FCDB8}" srcOrd="0" destOrd="0" presId="urn:microsoft.com/office/officeart/2005/8/layout/cycle4#1"/>
    <dgm:cxn modelId="{A072221B-A926-4A79-80D3-6AEE8EE7ADDC}" type="presOf" srcId="{8C454C91-47FD-49E1-B348-2A8EF917C018}" destId="{00D9F7CD-664A-4796-B8B5-CA234BA8BD38}" srcOrd="1" destOrd="0" presId="urn:microsoft.com/office/officeart/2005/8/layout/cycle4#1"/>
    <dgm:cxn modelId="{543760F7-C58A-44F9-982E-DB9E759FF484}" type="presOf" srcId="{097DF9D9-10C4-4D00-8767-455B9ED78A65}" destId="{CFAD7E6F-6378-493C-9047-68ABA841889E}" srcOrd="0" destOrd="0" presId="urn:microsoft.com/office/officeart/2005/8/layout/cycle4#1"/>
    <dgm:cxn modelId="{42E0E217-6540-4EBE-BF0B-56B0442DDB36}" srcId="{90932096-CDD6-4B52-B564-BAC686FD299A}" destId="{0DC5A775-5691-4589-A7FE-48C8BDA6BD0F}" srcOrd="0" destOrd="0" parTransId="{CDF22E5E-EE2D-48EE-BA3B-47FFCC420EF0}" sibTransId="{C281D039-181F-412B-B763-0979A11E4C96}"/>
    <dgm:cxn modelId="{1774926B-1647-4D66-ACE7-7580B3ACC17A}" type="presOf" srcId="{B17F0F25-7AE3-4B1D-A91F-85847DA662B9}" destId="{EDA5C6E5-980E-4F3D-BC49-75D6DE9AFBF6}" srcOrd="0" destOrd="0" presId="urn:microsoft.com/office/officeart/2005/8/layout/cycle4#1"/>
    <dgm:cxn modelId="{E324EE26-14D6-451E-9C8C-EBE9704A3234}" type="presOf" srcId="{CD850196-F4D8-4386-A962-231DBB436C7A}" destId="{9D7814A2-A917-477E-9114-3FEBA6DE786C}" srcOrd="0" destOrd="0" presId="urn:microsoft.com/office/officeart/2005/8/layout/cycle4#1"/>
    <dgm:cxn modelId="{917E3FC8-5433-4B0C-8803-2918F82ECF83}" type="presOf" srcId="{8C454C91-47FD-49E1-B348-2A8EF917C018}" destId="{99088259-19CE-41CE-A0F2-A96BAE9B2085}" srcOrd="0" destOrd="0" presId="urn:microsoft.com/office/officeart/2005/8/layout/cycle4#1"/>
    <dgm:cxn modelId="{E657EAF7-0A23-4635-986A-00E6382A1E9E}" srcId="{F25D3F0B-0F82-4FB1-AA45-EC880A195576}" destId="{CD850196-F4D8-4386-A962-231DBB436C7A}" srcOrd="1" destOrd="0" parTransId="{CCC3613D-ACCE-4AF7-8D69-22A8F743F81D}" sibTransId="{D8FD8054-4C98-42F0-96CB-D91CEC4E549B}"/>
    <dgm:cxn modelId="{1CB5EF28-FC09-4753-9347-ABB0C93220E5}" srcId="{BB26EE5F-FF4B-46A2-A329-3CF23B9D8ABF}" destId="{8C454C91-47FD-49E1-B348-2A8EF917C018}" srcOrd="0" destOrd="0" parTransId="{6F7271F6-3F3C-4ACC-A648-AA1D7E40C07D}" sibTransId="{FF36F4DE-67C2-481F-871D-78AFCA03AF5B}"/>
    <dgm:cxn modelId="{B1C886BB-E3CD-428E-BAF6-1F0DD720E7FE}" type="presOf" srcId="{097DF9D9-10C4-4D00-8767-455B9ED78A65}" destId="{3CA8C08A-AFC9-4DCF-9A55-0AFD76F73F7C}" srcOrd="1" destOrd="0" presId="urn:microsoft.com/office/officeart/2005/8/layout/cycle4#1"/>
    <dgm:cxn modelId="{0266DA87-8CC9-4E92-A373-69DF73B7323F}" type="presOf" srcId="{BB26EE5F-FF4B-46A2-A329-3CF23B9D8ABF}" destId="{3B157076-200D-45AB-A1D1-A2577B59A1F0}" srcOrd="0" destOrd="0" presId="urn:microsoft.com/office/officeart/2005/8/layout/cycle4#1"/>
    <dgm:cxn modelId="{177C817B-EE03-4DA4-AE26-10A1793187B5}" type="presOf" srcId="{0DC5A775-5691-4589-A7FE-48C8BDA6BD0F}" destId="{2E3ED8DF-6B17-4957-BD9C-07571E9B82A1}" srcOrd="0" destOrd="0" presId="urn:microsoft.com/office/officeart/2005/8/layout/cycle4#1"/>
    <dgm:cxn modelId="{49E45700-FFB1-4CA8-838C-486ACB2B33B8}" type="presOf" srcId="{0DC5A775-5691-4589-A7FE-48C8BDA6BD0F}" destId="{E6EBFD93-45F9-44B4-BF09-9D97F102EFA1}" srcOrd="1" destOrd="0" presId="urn:microsoft.com/office/officeart/2005/8/layout/cycle4#1"/>
    <dgm:cxn modelId="{2F3FF05F-664D-4876-AF76-5317057D2B1A}" type="presParOf" srcId="{7D48F21D-1B28-4976-8971-2CEC18F956AB}" destId="{4DC3B6E0-D1AB-4A0C-8819-31545809214D}" srcOrd="0" destOrd="0" presId="urn:microsoft.com/office/officeart/2005/8/layout/cycle4#1"/>
    <dgm:cxn modelId="{3F3D4DA5-2FDF-49C4-A265-AD0C06B4461E}" type="presParOf" srcId="{4DC3B6E0-D1AB-4A0C-8819-31545809214D}" destId="{D4A7AD56-1B97-4B2C-A862-5F1C4B3A8FCD}" srcOrd="0" destOrd="0" presId="urn:microsoft.com/office/officeart/2005/8/layout/cycle4#1"/>
    <dgm:cxn modelId="{D702C2DF-9D02-479C-8E2B-DBCB84E6C956}" type="presParOf" srcId="{D4A7AD56-1B97-4B2C-A862-5F1C4B3A8FCD}" destId="{2E3ED8DF-6B17-4957-BD9C-07571E9B82A1}" srcOrd="0" destOrd="0" presId="urn:microsoft.com/office/officeart/2005/8/layout/cycle4#1"/>
    <dgm:cxn modelId="{EF714B6A-6295-4B11-80E9-B23C2BB5BB47}" type="presParOf" srcId="{D4A7AD56-1B97-4B2C-A862-5F1C4B3A8FCD}" destId="{E6EBFD93-45F9-44B4-BF09-9D97F102EFA1}" srcOrd="1" destOrd="0" presId="urn:microsoft.com/office/officeart/2005/8/layout/cycle4#1"/>
    <dgm:cxn modelId="{1F5B4B87-F64A-4503-82F9-ED3DD7BAB317}" type="presParOf" srcId="{4DC3B6E0-D1AB-4A0C-8819-31545809214D}" destId="{F48F4CB3-5E28-4E40-AE43-17B31A674DFE}" srcOrd="1" destOrd="0" presId="urn:microsoft.com/office/officeart/2005/8/layout/cycle4#1"/>
    <dgm:cxn modelId="{20CC84AA-ACB1-4D4E-856C-5D53E3F6F3C3}" type="presParOf" srcId="{F48F4CB3-5E28-4E40-AE43-17B31A674DFE}" destId="{CFAD7E6F-6378-493C-9047-68ABA841889E}" srcOrd="0" destOrd="0" presId="urn:microsoft.com/office/officeart/2005/8/layout/cycle4#1"/>
    <dgm:cxn modelId="{43CDEDAD-1A8B-4E7C-A389-2D6975C44355}" type="presParOf" srcId="{F48F4CB3-5E28-4E40-AE43-17B31A674DFE}" destId="{3CA8C08A-AFC9-4DCF-9A55-0AFD76F73F7C}" srcOrd="1" destOrd="0" presId="urn:microsoft.com/office/officeart/2005/8/layout/cycle4#1"/>
    <dgm:cxn modelId="{A21F7AC3-85F1-46DE-823B-5CEAB49DD7D7}" type="presParOf" srcId="{4DC3B6E0-D1AB-4A0C-8819-31545809214D}" destId="{B5E3F53D-F205-472A-863B-1E8E8C3A8E1E}" srcOrd="2" destOrd="0" presId="urn:microsoft.com/office/officeart/2005/8/layout/cycle4#1"/>
    <dgm:cxn modelId="{73D0BA36-98DA-4805-A2DA-EF4DD85475F2}" type="presParOf" srcId="{B5E3F53D-F205-472A-863B-1E8E8C3A8E1E}" destId="{99088259-19CE-41CE-A0F2-A96BAE9B2085}" srcOrd="0" destOrd="0" presId="urn:microsoft.com/office/officeart/2005/8/layout/cycle4#1"/>
    <dgm:cxn modelId="{FC65B1FA-8CE9-41E1-B21D-A6AE7C103387}" type="presParOf" srcId="{B5E3F53D-F205-472A-863B-1E8E8C3A8E1E}" destId="{00D9F7CD-664A-4796-B8B5-CA234BA8BD38}" srcOrd="1" destOrd="0" presId="urn:microsoft.com/office/officeart/2005/8/layout/cycle4#1"/>
    <dgm:cxn modelId="{F4508EC5-1CB8-48A0-B0DF-DED9A14DD6E0}" type="presParOf" srcId="{4DC3B6E0-D1AB-4A0C-8819-31545809214D}" destId="{FB89BB39-BE51-4F4D-8B3C-C897111FF5F1}" srcOrd="3" destOrd="0" presId="urn:microsoft.com/office/officeart/2005/8/layout/cycle4#1"/>
    <dgm:cxn modelId="{AAE31F84-7972-440A-896B-94213EE4CB5C}" type="presParOf" srcId="{FB89BB39-BE51-4F4D-8B3C-C897111FF5F1}" destId="{6FA5D5E9-3210-4DD8-9528-061116E01AE1}" srcOrd="0" destOrd="0" presId="urn:microsoft.com/office/officeart/2005/8/layout/cycle4#1"/>
    <dgm:cxn modelId="{FB0D35F9-6805-478F-A33B-3099A46C5611}" type="presParOf" srcId="{FB89BB39-BE51-4F4D-8B3C-C897111FF5F1}" destId="{DC483DD6-076F-475D-BD27-A3336FB1EDCF}" srcOrd="1" destOrd="0" presId="urn:microsoft.com/office/officeart/2005/8/layout/cycle4#1"/>
    <dgm:cxn modelId="{E35E72B5-8301-4239-9B74-45E607651B1A}" type="presParOf" srcId="{4DC3B6E0-D1AB-4A0C-8819-31545809214D}" destId="{2DFCD1BC-A12F-4272-968A-0EE541BC6443}" srcOrd="4" destOrd="0" presId="urn:microsoft.com/office/officeart/2005/8/layout/cycle4#1"/>
    <dgm:cxn modelId="{649F85B6-9BB0-4821-BAF1-6F4141547BE1}" type="presParOf" srcId="{7D48F21D-1B28-4976-8971-2CEC18F956AB}" destId="{F68BD24A-8D46-48E1-BE0E-677BE6DC30C2}" srcOrd="1" destOrd="0" presId="urn:microsoft.com/office/officeart/2005/8/layout/cycle4#1"/>
    <dgm:cxn modelId="{66330696-B4DC-4398-8AF6-89E19D233227}" type="presParOf" srcId="{F68BD24A-8D46-48E1-BE0E-677BE6DC30C2}" destId="{01DE2280-E76D-46EA-911B-85BCCC1FCDB8}" srcOrd="0" destOrd="0" presId="urn:microsoft.com/office/officeart/2005/8/layout/cycle4#1"/>
    <dgm:cxn modelId="{11B23DF9-5B51-4B86-9E92-000D8F0C2EAD}" type="presParOf" srcId="{F68BD24A-8D46-48E1-BE0E-677BE6DC30C2}" destId="{9D7814A2-A917-477E-9114-3FEBA6DE786C}" srcOrd="1" destOrd="0" presId="urn:microsoft.com/office/officeart/2005/8/layout/cycle4#1"/>
    <dgm:cxn modelId="{A118944C-83F5-4C89-8343-4B9D4EF8AA56}" type="presParOf" srcId="{F68BD24A-8D46-48E1-BE0E-677BE6DC30C2}" destId="{3B157076-200D-45AB-A1D1-A2577B59A1F0}" srcOrd="2" destOrd="0" presId="urn:microsoft.com/office/officeart/2005/8/layout/cycle4#1"/>
    <dgm:cxn modelId="{05A3F938-EF5A-46EC-B8EA-11867175252F}" type="presParOf" srcId="{F68BD24A-8D46-48E1-BE0E-677BE6DC30C2}" destId="{EDA5C6E5-980E-4F3D-BC49-75D6DE9AFBF6}" srcOrd="3" destOrd="0" presId="urn:microsoft.com/office/officeart/2005/8/layout/cycle4#1"/>
    <dgm:cxn modelId="{049C9B5C-59EB-4403-B9BB-DBB1B47062CB}" type="presParOf" srcId="{F68BD24A-8D46-48E1-BE0E-677BE6DC30C2}" destId="{930B068B-BF2F-451D-B187-C44E41F7A507}" srcOrd="4" destOrd="0" presId="urn:microsoft.com/office/officeart/2005/8/layout/cycle4#1"/>
    <dgm:cxn modelId="{DFD6A52F-DDA8-4717-81EA-456E3BB7C7AE}" type="presParOf" srcId="{7D48F21D-1B28-4976-8971-2CEC18F956AB}" destId="{118CD99E-0347-4FD8-9981-D63C3E868ED8}" srcOrd="2" destOrd="0" presId="urn:microsoft.com/office/officeart/2005/8/layout/cycle4#1"/>
    <dgm:cxn modelId="{4614B596-B4F2-41BE-B779-3D60D7E9B0AE}" type="presParOf" srcId="{7D48F21D-1B28-4976-8971-2CEC18F956AB}" destId="{0584B38D-612C-48C9-B5A8-9F9706F0AF7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6F9A92-C0FC-46A3-BB29-5988D5873D9E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529EBF-B702-4FE0-9F4A-07CBE58CFAA0}">
      <dgm:prSet phldrT="[Текст]" custT="1"/>
      <dgm:spPr/>
      <dgm:t>
        <a:bodyPr/>
        <a:lstStyle/>
        <a:p>
          <a:pPr algn="ctr"/>
          <a:r>
            <a:rPr lang="ru-RU" sz="22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Антикризисная команда ОО</a:t>
          </a:r>
          <a:endParaRPr lang="ru-RU" sz="2200" b="1" dirty="0"/>
        </a:p>
      </dgm:t>
    </dgm:pt>
    <dgm:pt modelId="{28E1D702-315B-4A29-B58A-9B46EF344697}" type="parTrans" cxnId="{51054840-B763-4893-977B-9C61EA02A6C2}">
      <dgm:prSet/>
      <dgm:spPr/>
      <dgm:t>
        <a:bodyPr/>
        <a:lstStyle/>
        <a:p>
          <a:endParaRPr lang="ru-RU"/>
        </a:p>
      </dgm:t>
    </dgm:pt>
    <dgm:pt modelId="{796D8620-3317-4C24-AFC3-EDE489F65B3C}" type="sibTrans" cxnId="{51054840-B763-4893-977B-9C61EA02A6C2}">
      <dgm:prSet/>
      <dgm:spPr/>
      <dgm:t>
        <a:bodyPr/>
        <a:lstStyle/>
        <a:p>
          <a:endParaRPr lang="ru-RU"/>
        </a:p>
      </dgm:t>
    </dgm:pt>
    <dgm:pt modelId="{79E29790-C570-4906-9060-4C4D7BBDCAE0}">
      <dgm:prSet phldrT="[Текст]"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и групповое консультирование;</a:t>
          </a:r>
          <a:endParaRPr lang="ru-RU" sz="1900" dirty="0"/>
        </a:p>
      </dgm:t>
    </dgm:pt>
    <dgm:pt modelId="{9861F254-ED4B-4A57-8E72-3B35471B03B2}" type="parTrans" cxnId="{7B22602C-F3C1-4EF5-87F1-19CCD740740B}">
      <dgm:prSet/>
      <dgm:spPr/>
      <dgm:t>
        <a:bodyPr/>
        <a:lstStyle/>
        <a:p>
          <a:endParaRPr lang="ru-RU"/>
        </a:p>
      </dgm:t>
    </dgm:pt>
    <dgm:pt modelId="{90B795F0-E09A-4463-8747-D4516EB28276}" type="sibTrans" cxnId="{7B22602C-F3C1-4EF5-87F1-19CCD740740B}">
      <dgm:prSet/>
      <dgm:spPr/>
      <dgm:t>
        <a:bodyPr/>
        <a:lstStyle/>
        <a:p>
          <a:endParaRPr lang="ru-RU"/>
        </a:p>
      </dgm:t>
    </dgm:pt>
    <dgm:pt modelId="{C729C364-C542-4863-B915-8F0E41008F7D}">
      <dgm:prSet phldrT="[Текст]" custT="1"/>
      <dgm:spPr/>
      <dgm:t>
        <a:bodyPr/>
        <a:lstStyle/>
        <a:p>
          <a:pPr algn="ctr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МКУ ДПО «</a:t>
          </a:r>
          <a:r>
            <a:rPr lang="ru-RU" sz="2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ГЦОиЗ</a:t>
          </a:r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«Магистр»</a:t>
          </a:r>
          <a:endParaRPr lang="ru-RU" sz="2200" b="1" dirty="0"/>
        </a:p>
      </dgm:t>
    </dgm:pt>
    <dgm:pt modelId="{583E3027-A5B3-46C2-987B-9F1A22295A52}" type="parTrans" cxnId="{34574F3E-E6B5-4CF2-BBF4-628C88D535AA}">
      <dgm:prSet/>
      <dgm:spPr/>
      <dgm:t>
        <a:bodyPr/>
        <a:lstStyle/>
        <a:p>
          <a:endParaRPr lang="ru-RU"/>
        </a:p>
      </dgm:t>
    </dgm:pt>
    <dgm:pt modelId="{ABC512F2-5C01-40D8-AD16-E617D9410535}" type="sibTrans" cxnId="{34574F3E-E6B5-4CF2-BBF4-628C88D535AA}">
      <dgm:prSet/>
      <dgm:spPr/>
      <dgm:t>
        <a:bodyPr/>
        <a:lstStyle/>
        <a:p>
          <a:endParaRPr lang="ru-RU"/>
        </a:p>
      </dgm:t>
    </dgm:pt>
    <dgm:pt modelId="{7ED76528-EF87-4EEB-9C1A-C98683C0CFB0}">
      <dgm:prSet phldrT="[Текст]"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и психологическая помощь администрации и педагогам общеобразовательной организации;</a:t>
          </a:r>
          <a:endParaRPr lang="ru-RU" sz="1900" dirty="0"/>
        </a:p>
      </dgm:t>
    </dgm:pt>
    <dgm:pt modelId="{3B6C10FF-A1DE-4007-A6A1-23AC637ED11D}" type="parTrans" cxnId="{72DA56EA-A19C-4026-BE92-2EC527C901F6}">
      <dgm:prSet/>
      <dgm:spPr/>
      <dgm:t>
        <a:bodyPr/>
        <a:lstStyle/>
        <a:p>
          <a:endParaRPr lang="ru-RU"/>
        </a:p>
      </dgm:t>
    </dgm:pt>
    <dgm:pt modelId="{09FBCE18-466C-429F-8A61-0D760E0B0996}" type="sibTrans" cxnId="{72DA56EA-A19C-4026-BE92-2EC527C901F6}">
      <dgm:prSet/>
      <dgm:spPr/>
      <dgm:t>
        <a:bodyPr/>
        <a:lstStyle/>
        <a:p>
          <a:endParaRPr lang="ru-RU"/>
        </a:p>
      </dgm:t>
    </dgm:pt>
    <dgm:pt modelId="{308EAE72-86D6-41FC-A33B-A506BEA22386}">
      <dgm:prSet phldrT="[Текст]" custT="1"/>
      <dgm:spPr/>
      <dgm:t>
        <a:bodyPr/>
        <a:lstStyle/>
        <a:p>
          <a:pPr algn="ctr"/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ГБУЗ НСО «НОДКПНД»</a:t>
          </a:r>
          <a:endParaRPr lang="ru-RU" sz="2200" b="1" dirty="0"/>
        </a:p>
      </dgm:t>
    </dgm:pt>
    <dgm:pt modelId="{5575E07C-5576-4C98-9F26-462599F56602}" type="parTrans" cxnId="{A52F39E5-0225-47D2-AB2E-2E71ACEFDBB5}">
      <dgm:prSet/>
      <dgm:spPr/>
      <dgm:t>
        <a:bodyPr/>
        <a:lstStyle/>
        <a:p>
          <a:endParaRPr lang="ru-RU"/>
        </a:p>
      </dgm:t>
    </dgm:pt>
    <dgm:pt modelId="{1199EDF5-1A32-4D19-BB65-575746AC0552}" type="sibTrans" cxnId="{A52F39E5-0225-47D2-AB2E-2E71ACEFDBB5}">
      <dgm:prSet/>
      <dgm:spPr/>
      <dgm:t>
        <a:bodyPr/>
        <a:lstStyle/>
        <a:p>
          <a:endParaRPr lang="ru-RU"/>
        </a:p>
      </dgm:t>
    </dgm:pt>
    <dgm:pt modelId="{4F9AB424-C97F-4695-A50F-C2FF58D111F5}">
      <dgm:prSet phldrT="[Текст]" custT="1"/>
      <dgm:spPr/>
      <dgm:t>
        <a:bodyPr/>
        <a:lstStyle/>
        <a:p>
          <a:r>
            <a:rPr lang="ru-RU" sz="19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Экстренная </a:t>
          </a:r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психиатрическая помощь пострадавшим;</a:t>
          </a:r>
          <a:endParaRPr lang="ru-RU" sz="1900" dirty="0"/>
        </a:p>
      </dgm:t>
    </dgm:pt>
    <dgm:pt modelId="{E9EAD440-4EA3-4C80-B2D3-FC126980DD9C}" type="parTrans" cxnId="{E2CCD497-D7C3-4EE0-8292-3C9E6F143727}">
      <dgm:prSet/>
      <dgm:spPr/>
      <dgm:t>
        <a:bodyPr/>
        <a:lstStyle/>
        <a:p>
          <a:endParaRPr lang="ru-RU"/>
        </a:p>
      </dgm:t>
    </dgm:pt>
    <dgm:pt modelId="{E0624900-16ED-4D21-B833-6541570D875E}" type="sibTrans" cxnId="{E2CCD497-D7C3-4EE0-8292-3C9E6F143727}">
      <dgm:prSet/>
      <dgm:spPr/>
      <dgm:t>
        <a:bodyPr/>
        <a:lstStyle/>
        <a:p>
          <a:endParaRPr lang="ru-RU"/>
        </a:p>
      </dgm:t>
    </dgm:pt>
    <dgm:pt modelId="{545B0F82-832C-4A4E-85D6-0EE58EE1FD76}">
      <dgm:prSet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диагностика;</a:t>
          </a:r>
        </a:p>
      </dgm:t>
    </dgm:pt>
    <dgm:pt modelId="{18514312-6FF3-416C-9350-DB0910A53AAF}" type="parTrans" cxnId="{1D2C67C7-0A86-4FB4-B2AA-47379ECE80F5}">
      <dgm:prSet/>
      <dgm:spPr/>
      <dgm:t>
        <a:bodyPr/>
        <a:lstStyle/>
        <a:p>
          <a:endParaRPr lang="ru-RU"/>
        </a:p>
      </dgm:t>
    </dgm:pt>
    <dgm:pt modelId="{3B6CA418-7C26-4D74-9677-0EFE99472E72}" type="sibTrans" cxnId="{1D2C67C7-0A86-4FB4-B2AA-47379ECE80F5}">
      <dgm:prSet/>
      <dgm:spPr/>
      <dgm:t>
        <a:bodyPr/>
        <a:lstStyle/>
        <a:p>
          <a:endParaRPr lang="ru-RU"/>
        </a:p>
      </dgm:t>
    </dgm:pt>
    <dgm:pt modelId="{A78698B4-048C-4956-97F6-6C5FA90DDDE1}">
      <dgm:prSet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групповых занятий по снижению тревожности и активизации внутренних ресурсов;</a:t>
          </a:r>
        </a:p>
      </dgm:t>
    </dgm:pt>
    <dgm:pt modelId="{E7FCFF21-5D68-4FD2-8DF0-FD8FB9EAC65A}" type="parTrans" cxnId="{1F740878-24B0-4D6F-B3AA-CDB939051337}">
      <dgm:prSet/>
      <dgm:spPr/>
      <dgm:t>
        <a:bodyPr/>
        <a:lstStyle/>
        <a:p>
          <a:endParaRPr lang="ru-RU"/>
        </a:p>
      </dgm:t>
    </dgm:pt>
    <dgm:pt modelId="{A4FC8501-3C8D-44B3-8B9F-5AAEA7681710}" type="sibTrans" cxnId="{1F740878-24B0-4D6F-B3AA-CDB939051337}">
      <dgm:prSet/>
      <dgm:spPr/>
      <dgm:t>
        <a:bodyPr/>
        <a:lstStyle/>
        <a:p>
          <a:endParaRPr lang="ru-RU"/>
        </a:p>
      </dgm:t>
    </dgm:pt>
    <dgm:pt modelId="{76E1A31F-FC4F-4E01-9217-0F672BA8C47F}">
      <dgm:prSet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преемственности между ОО и ГБУЗ НСО «НОДКПНД»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4B823-873C-4976-B163-CADB0E610D78}" type="parTrans" cxnId="{C2E65ED2-2A30-4DBD-9108-C9E036F8F6F1}">
      <dgm:prSet/>
      <dgm:spPr/>
      <dgm:t>
        <a:bodyPr/>
        <a:lstStyle/>
        <a:p>
          <a:endParaRPr lang="ru-RU"/>
        </a:p>
      </dgm:t>
    </dgm:pt>
    <dgm:pt modelId="{26FD6912-2D2D-404A-A498-DB6DED1AB6CA}" type="sibTrans" cxnId="{C2E65ED2-2A30-4DBD-9108-C9E036F8F6F1}">
      <dgm:prSet/>
      <dgm:spPr/>
      <dgm:t>
        <a:bodyPr/>
        <a:lstStyle/>
        <a:p>
          <a:endParaRPr lang="ru-RU"/>
        </a:p>
      </dgm:t>
    </dgm:pt>
    <dgm:pt modelId="{158368E0-D75C-4342-8E8F-62D692605EA2}">
      <dgm:prSet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помощь детям и родителям в Отделении (на уровне муниципальной службы)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303249-780F-40F0-B61D-4D8190A34FE2}" type="parTrans" cxnId="{F29B05E8-B9D8-4518-AEA4-821AE6FCD1E9}">
      <dgm:prSet/>
      <dgm:spPr/>
      <dgm:t>
        <a:bodyPr/>
        <a:lstStyle/>
        <a:p>
          <a:endParaRPr lang="ru-RU"/>
        </a:p>
      </dgm:t>
    </dgm:pt>
    <dgm:pt modelId="{DD77367D-F0B4-4FEA-8A6C-6972952DC4E4}" type="sibTrans" cxnId="{F29B05E8-B9D8-4518-AEA4-821AE6FCD1E9}">
      <dgm:prSet/>
      <dgm:spPr/>
      <dgm:t>
        <a:bodyPr/>
        <a:lstStyle/>
        <a:p>
          <a:endParaRPr lang="ru-RU"/>
        </a:p>
      </dgm:t>
    </dgm:pt>
    <dgm:pt modelId="{4FDBCE49-70E5-4E65-9D74-2DA60C82C6DE}">
      <dgm:prSet custT="1"/>
      <dgm:spPr/>
      <dgm:t>
        <a:bodyPr/>
        <a:lstStyle/>
        <a:p>
          <a:r>
            <a:rPr lang="ru-RU" sz="190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Клинический </a:t>
          </a:r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скрининг обучающихся группы повышенного внимания;</a:t>
          </a:r>
        </a:p>
      </dgm:t>
    </dgm:pt>
    <dgm:pt modelId="{E4174C84-EC0A-4500-A1CF-DCD034C326EF}" type="parTrans" cxnId="{58DF04AE-72C4-4AAE-8D89-4DA10584A2DD}">
      <dgm:prSet/>
      <dgm:spPr/>
      <dgm:t>
        <a:bodyPr/>
        <a:lstStyle/>
        <a:p>
          <a:endParaRPr lang="ru-RU"/>
        </a:p>
      </dgm:t>
    </dgm:pt>
    <dgm:pt modelId="{7BEFB4E7-1951-4199-AA2C-EC0649F1AF3A}" type="sibTrans" cxnId="{58DF04AE-72C4-4AAE-8D89-4DA10584A2DD}">
      <dgm:prSet/>
      <dgm:spPr/>
      <dgm:t>
        <a:bodyPr/>
        <a:lstStyle/>
        <a:p>
          <a:endParaRPr lang="ru-RU"/>
        </a:p>
      </dgm:t>
    </dgm:pt>
    <dgm:pt modelId="{703DC7AB-43AE-4D1B-9165-DA7EB95ADF2F}">
      <dgm:prSet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 специалистам ОО по обеспечению эффективного сопровождения обучающихся группы «повышенного внимания»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AC95B-BC80-4AB8-86FB-3DC6864AB3AF}" type="parTrans" cxnId="{75AC2F59-D07D-4179-80DA-3BCC829E751D}">
      <dgm:prSet/>
      <dgm:spPr/>
      <dgm:t>
        <a:bodyPr/>
        <a:lstStyle/>
        <a:p>
          <a:endParaRPr lang="ru-RU"/>
        </a:p>
      </dgm:t>
    </dgm:pt>
    <dgm:pt modelId="{CD61B080-CF93-4DAD-9CBA-044A90E354CF}" type="sibTrans" cxnId="{75AC2F59-D07D-4179-80DA-3BCC829E751D}">
      <dgm:prSet/>
      <dgm:spPr/>
      <dgm:t>
        <a:bodyPr/>
        <a:lstStyle/>
        <a:p>
          <a:endParaRPr lang="ru-RU"/>
        </a:p>
      </dgm:t>
    </dgm:pt>
    <dgm:pt modelId="{23EAA3DF-81B2-4C22-A893-D8A1DF55E4A3}" type="pres">
      <dgm:prSet presAssocID="{1D6F9A92-C0FC-46A3-BB29-5988D5873D9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4731B-8452-4B0E-9FAD-28FC4BA20F2E}" type="pres">
      <dgm:prSet presAssocID="{55529EBF-B702-4FE0-9F4A-07CBE58CFAA0}" presName="compNode" presStyleCnt="0"/>
      <dgm:spPr/>
    </dgm:pt>
    <dgm:pt modelId="{4F18FEA9-2599-4F6B-BEA8-A7A9CE306757}" type="pres">
      <dgm:prSet presAssocID="{55529EBF-B702-4FE0-9F4A-07CBE58CFAA0}" presName="childRect" presStyleLbl="bgAcc1" presStyleIdx="0" presStyleCnt="3" custScaleY="18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A5C50-6DBC-41F8-AF05-01B3C3A5CECA}" type="pres">
      <dgm:prSet presAssocID="{55529EBF-B702-4FE0-9F4A-07CBE58CFAA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ACA8-842C-416A-B3AA-0256B73BD61B}" type="pres">
      <dgm:prSet presAssocID="{55529EBF-B702-4FE0-9F4A-07CBE58CFAA0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88198E57-AD64-4E88-918D-B0F86B3F416B}" type="pres">
      <dgm:prSet presAssocID="{55529EBF-B702-4FE0-9F4A-07CBE58CFAA0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9BB4A5-440F-42E2-8713-670F48136C34}" type="pres">
      <dgm:prSet presAssocID="{796D8620-3317-4C24-AFC3-EDE489F65B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EC7D2A-EB86-4B25-9161-4A343B715BDA}" type="pres">
      <dgm:prSet presAssocID="{C729C364-C542-4863-B915-8F0E41008F7D}" presName="compNode" presStyleCnt="0"/>
      <dgm:spPr/>
    </dgm:pt>
    <dgm:pt modelId="{E5694E84-2625-4BEC-BE1E-3E96F2ED9035}" type="pres">
      <dgm:prSet presAssocID="{C729C364-C542-4863-B915-8F0E41008F7D}" presName="childRect" presStyleLbl="bgAcc1" presStyleIdx="1" presStyleCnt="3" custScaleY="18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F2633-E06E-4EAD-AD8F-8E294CE23322}" type="pres">
      <dgm:prSet presAssocID="{C729C364-C542-4863-B915-8F0E41008F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6B46A-BD04-41F0-A143-B93C17B38E67}" type="pres">
      <dgm:prSet presAssocID="{C729C364-C542-4863-B915-8F0E41008F7D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9D0C9E78-A479-4401-A33C-AEFBBB336F39}" type="pres">
      <dgm:prSet presAssocID="{C729C364-C542-4863-B915-8F0E41008F7D}" presName="adorn" presStyleLbl="fgAccFollowNode1" presStyleIdx="1" presStyleCnt="3"/>
      <dgm:spPr/>
      <dgm:t>
        <a:bodyPr/>
        <a:lstStyle/>
        <a:p>
          <a:endParaRPr lang="ru-RU"/>
        </a:p>
      </dgm:t>
    </dgm:pt>
    <dgm:pt modelId="{F2124878-D403-47A2-9E49-654F562D74CD}" type="pres">
      <dgm:prSet presAssocID="{ABC512F2-5C01-40D8-AD16-E617D94105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DEAA87-B6E6-44FF-BE0A-12ACE8C2FE5A}" type="pres">
      <dgm:prSet presAssocID="{308EAE72-86D6-41FC-A33B-A506BEA22386}" presName="compNode" presStyleCnt="0"/>
      <dgm:spPr/>
    </dgm:pt>
    <dgm:pt modelId="{1CD367B5-BA36-44C2-B0B1-B1B98F90E71C}" type="pres">
      <dgm:prSet presAssocID="{308EAE72-86D6-41FC-A33B-A506BEA22386}" presName="childRect" presStyleLbl="bgAcc1" presStyleIdx="2" presStyleCnt="3" custScaleY="188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D5520-7A58-4A89-BA50-F1C827F9D407}" type="pres">
      <dgm:prSet presAssocID="{308EAE72-86D6-41FC-A33B-A506BEA2238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03A30-3882-45D4-8D0E-E25A49F9359A}" type="pres">
      <dgm:prSet presAssocID="{308EAE72-86D6-41FC-A33B-A506BEA2238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105E4FDC-54E0-4373-AD1A-AB1164D03481}" type="pres">
      <dgm:prSet presAssocID="{308EAE72-86D6-41FC-A33B-A506BEA22386}" presName="adorn" presStyleLbl="fgAccFollowNod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B03C8A6-78DA-4639-BA3B-95AD0ED25709}" type="presOf" srcId="{79E29790-C570-4906-9060-4C4D7BBDCAE0}" destId="{4F18FEA9-2599-4F6B-BEA8-A7A9CE306757}" srcOrd="0" destOrd="0" presId="urn:microsoft.com/office/officeart/2005/8/layout/bList2#1"/>
    <dgm:cxn modelId="{C2E65ED2-2A30-4DBD-9108-C9E036F8F6F1}" srcId="{55529EBF-B702-4FE0-9F4A-07CBE58CFAA0}" destId="{76E1A31F-FC4F-4E01-9217-0F672BA8C47F}" srcOrd="3" destOrd="0" parTransId="{5B74B823-873C-4976-B163-CADB0E610D78}" sibTransId="{26FD6912-2D2D-404A-A498-DB6DED1AB6CA}"/>
    <dgm:cxn modelId="{5B9DB216-7712-4EFC-945D-DE22AB6AE475}" type="presOf" srcId="{4FDBCE49-70E5-4E65-9D74-2DA60C82C6DE}" destId="{1CD367B5-BA36-44C2-B0B1-B1B98F90E71C}" srcOrd="0" destOrd="1" presId="urn:microsoft.com/office/officeart/2005/8/layout/bList2#1"/>
    <dgm:cxn modelId="{D6C86FBD-4934-4CB5-B9E5-FA98AB0B3531}" type="presOf" srcId="{545B0F82-832C-4A4E-85D6-0EE58EE1FD76}" destId="{4F18FEA9-2599-4F6B-BEA8-A7A9CE306757}" srcOrd="0" destOrd="1" presId="urn:microsoft.com/office/officeart/2005/8/layout/bList2#1"/>
    <dgm:cxn modelId="{F99AE499-BBA1-4A80-A727-397610E8912E}" type="presOf" srcId="{55529EBF-B702-4FE0-9F4A-07CBE58CFAA0}" destId="{481A5C50-6DBC-41F8-AF05-01B3C3A5CECA}" srcOrd="0" destOrd="0" presId="urn:microsoft.com/office/officeart/2005/8/layout/bList2#1"/>
    <dgm:cxn modelId="{D86BC306-EBE3-4323-AEFF-276DD1DAAF3E}" type="presOf" srcId="{703DC7AB-43AE-4D1B-9165-DA7EB95ADF2F}" destId="{1CD367B5-BA36-44C2-B0B1-B1B98F90E71C}" srcOrd="0" destOrd="2" presId="urn:microsoft.com/office/officeart/2005/8/layout/bList2#1"/>
    <dgm:cxn modelId="{58DF04AE-72C4-4AAE-8D89-4DA10584A2DD}" srcId="{308EAE72-86D6-41FC-A33B-A506BEA22386}" destId="{4FDBCE49-70E5-4E65-9D74-2DA60C82C6DE}" srcOrd="1" destOrd="0" parTransId="{E4174C84-EC0A-4500-A1CF-DCD034C326EF}" sibTransId="{7BEFB4E7-1951-4199-AA2C-EC0649F1AF3A}"/>
    <dgm:cxn modelId="{834A6C78-7CCB-43BE-9AB4-E0EA34D5335F}" type="presOf" srcId="{158368E0-D75C-4342-8E8F-62D692605EA2}" destId="{E5694E84-2625-4BEC-BE1E-3E96F2ED9035}" srcOrd="0" destOrd="1" presId="urn:microsoft.com/office/officeart/2005/8/layout/bList2#1"/>
    <dgm:cxn modelId="{F56BE1AF-9C4B-4A27-A8A4-443568E1E20B}" type="presOf" srcId="{C729C364-C542-4863-B915-8F0E41008F7D}" destId="{121F2633-E06E-4EAD-AD8F-8E294CE23322}" srcOrd="0" destOrd="0" presId="urn:microsoft.com/office/officeart/2005/8/layout/bList2#1"/>
    <dgm:cxn modelId="{FDA3C71A-C9FD-4062-B42B-3780FC5E1AD4}" type="presOf" srcId="{1D6F9A92-C0FC-46A3-BB29-5988D5873D9E}" destId="{23EAA3DF-81B2-4C22-A893-D8A1DF55E4A3}" srcOrd="0" destOrd="0" presId="urn:microsoft.com/office/officeart/2005/8/layout/bList2#1"/>
    <dgm:cxn modelId="{0590A828-C722-435F-88EA-134068CA2214}" type="presOf" srcId="{55529EBF-B702-4FE0-9F4A-07CBE58CFAA0}" destId="{602EACA8-842C-416A-B3AA-0256B73BD61B}" srcOrd="1" destOrd="0" presId="urn:microsoft.com/office/officeart/2005/8/layout/bList2#1"/>
    <dgm:cxn modelId="{A52F39E5-0225-47D2-AB2E-2E71ACEFDBB5}" srcId="{1D6F9A92-C0FC-46A3-BB29-5988D5873D9E}" destId="{308EAE72-86D6-41FC-A33B-A506BEA22386}" srcOrd="2" destOrd="0" parTransId="{5575E07C-5576-4C98-9F26-462599F56602}" sibTransId="{1199EDF5-1A32-4D19-BB65-575746AC0552}"/>
    <dgm:cxn modelId="{F29B05E8-B9D8-4518-AEA4-821AE6FCD1E9}" srcId="{C729C364-C542-4863-B915-8F0E41008F7D}" destId="{158368E0-D75C-4342-8E8F-62D692605EA2}" srcOrd="1" destOrd="0" parTransId="{F4303249-780F-40F0-B61D-4D8190A34FE2}" sibTransId="{DD77367D-F0B4-4FEA-8A6C-6972952DC4E4}"/>
    <dgm:cxn modelId="{75AC2F59-D07D-4179-80DA-3BCC829E751D}" srcId="{308EAE72-86D6-41FC-A33B-A506BEA22386}" destId="{703DC7AB-43AE-4D1B-9165-DA7EB95ADF2F}" srcOrd="2" destOrd="0" parTransId="{EF3AC95B-BC80-4AB8-86FB-3DC6864AB3AF}" sibTransId="{CD61B080-CF93-4DAD-9CBA-044A90E354CF}"/>
    <dgm:cxn modelId="{30E0F8C0-44ED-41C4-8E5C-2484A8EB0A2F}" type="presOf" srcId="{C729C364-C542-4863-B915-8F0E41008F7D}" destId="{D876B46A-BD04-41F0-A143-B93C17B38E67}" srcOrd="1" destOrd="0" presId="urn:microsoft.com/office/officeart/2005/8/layout/bList2#1"/>
    <dgm:cxn modelId="{DDE2ABD4-0931-4019-B590-274E866E2C20}" type="presOf" srcId="{4F9AB424-C97F-4695-A50F-C2FF58D111F5}" destId="{1CD367B5-BA36-44C2-B0B1-B1B98F90E71C}" srcOrd="0" destOrd="0" presId="urn:microsoft.com/office/officeart/2005/8/layout/bList2#1"/>
    <dgm:cxn modelId="{0AA61D89-F4D8-4009-AA63-0EC87CD7290D}" type="presOf" srcId="{A78698B4-048C-4956-97F6-6C5FA90DDDE1}" destId="{4F18FEA9-2599-4F6B-BEA8-A7A9CE306757}" srcOrd="0" destOrd="2" presId="urn:microsoft.com/office/officeart/2005/8/layout/bList2#1"/>
    <dgm:cxn modelId="{7B22602C-F3C1-4EF5-87F1-19CCD740740B}" srcId="{55529EBF-B702-4FE0-9F4A-07CBE58CFAA0}" destId="{79E29790-C570-4906-9060-4C4D7BBDCAE0}" srcOrd="0" destOrd="0" parTransId="{9861F254-ED4B-4A57-8E72-3B35471B03B2}" sibTransId="{90B795F0-E09A-4463-8747-D4516EB28276}"/>
    <dgm:cxn modelId="{72DA56EA-A19C-4026-BE92-2EC527C901F6}" srcId="{C729C364-C542-4863-B915-8F0E41008F7D}" destId="{7ED76528-EF87-4EEB-9C1A-C98683C0CFB0}" srcOrd="0" destOrd="0" parTransId="{3B6C10FF-A1DE-4007-A6A1-23AC637ED11D}" sibTransId="{09FBCE18-466C-429F-8A61-0D760E0B0996}"/>
    <dgm:cxn modelId="{1D2C67C7-0A86-4FB4-B2AA-47379ECE80F5}" srcId="{55529EBF-B702-4FE0-9F4A-07CBE58CFAA0}" destId="{545B0F82-832C-4A4E-85D6-0EE58EE1FD76}" srcOrd="1" destOrd="0" parTransId="{18514312-6FF3-416C-9350-DB0910A53AAF}" sibTransId="{3B6CA418-7C26-4D74-9677-0EFE99472E72}"/>
    <dgm:cxn modelId="{1F740878-24B0-4D6F-B3AA-CDB939051337}" srcId="{55529EBF-B702-4FE0-9F4A-07CBE58CFAA0}" destId="{A78698B4-048C-4956-97F6-6C5FA90DDDE1}" srcOrd="2" destOrd="0" parTransId="{E7FCFF21-5D68-4FD2-8DF0-FD8FB9EAC65A}" sibTransId="{A4FC8501-3C8D-44B3-8B9F-5AAEA7681710}"/>
    <dgm:cxn modelId="{E2CCD497-D7C3-4EE0-8292-3C9E6F143727}" srcId="{308EAE72-86D6-41FC-A33B-A506BEA22386}" destId="{4F9AB424-C97F-4695-A50F-C2FF58D111F5}" srcOrd="0" destOrd="0" parTransId="{E9EAD440-4EA3-4C80-B2D3-FC126980DD9C}" sibTransId="{E0624900-16ED-4D21-B833-6541570D875E}"/>
    <dgm:cxn modelId="{63BE91DA-6200-44DE-A66B-139395F7CEC1}" type="presOf" srcId="{7ED76528-EF87-4EEB-9C1A-C98683C0CFB0}" destId="{E5694E84-2625-4BEC-BE1E-3E96F2ED9035}" srcOrd="0" destOrd="0" presId="urn:microsoft.com/office/officeart/2005/8/layout/bList2#1"/>
    <dgm:cxn modelId="{34574F3E-E6B5-4CF2-BBF4-628C88D535AA}" srcId="{1D6F9A92-C0FC-46A3-BB29-5988D5873D9E}" destId="{C729C364-C542-4863-B915-8F0E41008F7D}" srcOrd="1" destOrd="0" parTransId="{583E3027-A5B3-46C2-987B-9F1A22295A52}" sibTransId="{ABC512F2-5C01-40D8-AD16-E617D9410535}"/>
    <dgm:cxn modelId="{660869BA-5C5F-4176-964C-8DE20A57D2DD}" type="presOf" srcId="{796D8620-3317-4C24-AFC3-EDE489F65B3C}" destId="{369BB4A5-440F-42E2-8713-670F48136C34}" srcOrd="0" destOrd="0" presId="urn:microsoft.com/office/officeart/2005/8/layout/bList2#1"/>
    <dgm:cxn modelId="{AB4B4511-E2C3-452E-A823-8C454952B2DA}" type="presOf" srcId="{308EAE72-86D6-41FC-A33B-A506BEA22386}" destId="{007D5520-7A58-4A89-BA50-F1C827F9D407}" srcOrd="0" destOrd="0" presId="urn:microsoft.com/office/officeart/2005/8/layout/bList2#1"/>
    <dgm:cxn modelId="{51054840-B763-4893-977B-9C61EA02A6C2}" srcId="{1D6F9A92-C0FC-46A3-BB29-5988D5873D9E}" destId="{55529EBF-B702-4FE0-9F4A-07CBE58CFAA0}" srcOrd="0" destOrd="0" parTransId="{28E1D702-315B-4A29-B58A-9B46EF344697}" sibTransId="{796D8620-3317-4C24-AFC3-EDE489F65B3C}"/>
    <dgm:cxn modelId="{71C6751C-333D-4A73-90E2-1359E261B0F0}" type="presOf" srcId="{308EAE72-86D6-41FC-A33B-A506BEA22386}" destId="{07703A30-3882-45D4-8D0E-E25A49F9359A}" srcOrd="1" destOrd="0" presId="urn:microsoft.com/office/officeart/2005/8/layout/bList2#1"/>
    <dgm:cxn modelId="{73A440A3-40E8-4932-86C2-034D1E779693}" type="presOf" srcId="{76E1A31F-FC4F-4E01-9217-0F672BA8C47F}" destId="{4F18FEA9-2599-4F6B-BEA8-A7A9CE306757}" srcOrd="0" destOrd="3" presId="urn:microsoft.com/office/officeart/2005/8/layout/bList2#1"/>
    <dgm:cxn modelId="{650869F9-95F6-484C-93D0-92E49CF66B9B}" type="presOf" srcId="{ABC512F2-5C01-40D8-AD16-E617D9410535}" destId="{F2124878-D403-47A2-9E49-654F562D74CD}" srcOrd="0" destOrd="0" presId="urn:microsoft.com/office/officeart/2005/8/layout/bList2#1"/>
    <dgm:cxn modelId="{1E43137A-1193-4503-BDE1-51646B5B34BE}" type="presParOf" srcId="{23EAA3DF-81B2-4C22-A893-D8A1DF55E4A3}" destId="{97F4731B-8452-4B0E-9FAD-28FC4BA20F2E}" srcOrd="0" destOrd="0" presId="urn:microsoft.com/office/officeart/2005/8/layout/bList2#1"/>
    <dgm:cxn modelId="{C0552F41-A4F2-4174-8EE7-DF1E9F5E4678}" type="presParOf" srcId="{97F4731B-8452-4B0E-9FAD-28FC4BA20F2E}" destId="{4F18FEA9-2599-4F6B-BEA8-A7A9CE306757}" srcOrd="0" destOrd="0" presId="urn:microsoft.com/office/officeart/2005/8/layout/bList2#1"/>
    <dgm:cxn modelId="{B496A766-2DED-46D9-9B6A-A1B09C95E607}" type="presParOf" srcId="{97F4731B-8452-4B0E-9FAD-28FC4BA20F2E}" destId="{481A5C50-6DBC-41F8-AF05-01B3C3A5CECA}" srcOrd="1" destOrd="0" presId="urn:microsoft.com/office/officeart/2005/8/layout/bList2#1"/>
    <dgm:cxn modelId="{48BE6174-4D35-4E22-86B7-93AF271FD0B0}" type="presParOf" srcId="{97F4731B-8452-4B0E-9FAD-28FC4BA20F2E}" destId="{602EACA8-842C-416A-B3AA-0256B73BD61B}" srcOrd="2" destOrd="0" presId="urn:microsoft.com/office/officeart/2005/8/layout/bList2#1"/>
    <dgm:cxn modelId="{559204BB-1ECB-419C-9291-75EF12AD246B}" type="presParOf" srcId="{97F4731B-8452-4B0E-9FAD-28FC4BA20F2E}" destId="{88198E57-AD64-4E88-918D-B0F86B3F416B}" srcOrd="3" destOrd="0" presId="urn:microsoft.com/office/officeart/2005/8/layout/bList2#1"/>
    <dgm:cxn modelId="{2633C566-74B5-4DF7-802C-6549FA113E7E}" type="presParOf" srcId="{23EAA3DF-81B2-4C22-A893-D8A1DF55E4A3}" destId="{369BB4A5-440F-42E2-8713-670F48136C34}" srcOrd="1" destOrd="0" presId="urn:microsoft.com/office/officeart/2005/8/layout/bList2#1"/>
    <dgm:cxn modelId="{91D9367B-C107-4191-A24A-427394706F55}" type="presParOf" srcId="{23EAA3DF-81B2-4C22-A893-D8A1DF55E4A3}" destId="{65EC7D2A-EB86-4B25-9161-4A343B715BDA}" srcOrd="2" destOrd="0" presId="urn:microsoft.com/office/officeart/2005/8/layout/bList2#1"/>
    <dgm:cxn modelId="{7460D8C4-6A7A-448A-AFA6-CB2C215B3E38}" type="presParOf" srcId="{65EC7D2A-EB86-4B25-9161-4A343B715BDA}" destId="{E5694E84-2625-4BEC-BE1E-3E96F2ED9035}" srcOrd="0" destOrd="0" presId="urn:microsoft.com/office/officeart/2005/8/layout/bList2#1"/>
    <dgm:cxn modelId="{0E6256A6-2278-4ACC-8A77-20C37E17BC4F}" type="presParOf" srcId="{65EC7D2A-EB86-4B25-9161-4A343B715BDA}" destId="{121F2633-E06E-4EAD-AD8F-8E294CE23322}" srcOrd="1" destOrd="0" presId="urn:microsoft.com/office/officeart/2005/8/layout/bList2#1"/>
    <dgm:cxn modelId="{2ABFBEE1-7832-4058-AEE8-08FBD37E210D}" type="presParOf" srcId="{65EC7D2A-EB86-4B25-9161-4A343B715BDA}" destId="{D876B46A-BD04-41F0-A143-B93C17B38E67}" srcOrd="2" destOrd="0" presId="urn:microsoft.com/office/officeart/2005/8/layout/bList2#1"/>
    <dgm:cxn modelId="{925005E0-7B05-4D58-8F82-C104A2B84AE4}" type="presParOf" srcId="{65EC7D2A-EB86-4B25-9161-4A343B715BDA}" destId="{9D0C9E78-A479-4401-A33C-AEFBBB336F39}" srcOrd="3" destOrd="0" presId="urn:microsoft.com/office/officeart/2005/8/layout/bList2#1"/>
    <dgm:cxn modelId="{8BFEDC1F-857C-4481-93DA-B2DCC73FFC40}" type="presParOf" srcId="{23EAA3DF-81B2-4C22-A893-D8A1DF55E4A3}" destId="{F2124878-D403-47A2-9E49-654F562D74CD}" srcOrd="3" destOrd="0" presId="urn:microsoft.com/office/officeart/2005/8/layout/bList2#1"/>
    <dgm:cxn modelId="{6B3479BC-3CC0-42B0-A406-EC614BC2D378}" type="presParOf" srcId="{23EAA3DF-81B2-4C22-A893-D8A1DF55E4A3}" destId="{BBDEAA87-B6E6-44FF-BE0A-12ACE8C2FE5A}" srcOrd="4" destOrd="0" presId="urn:microsoft.com/office/officeart/2005/8/layout/bList2#1"/>
    <dgm:cxn modelId="{FD9AE80F-8428-42CF-87E5-D55DE2685BCC}" type="presParOf" srcId="{BBDEAA87-B6E6-44FF-BE0A-12ACE8C2FE5A}" destId="{1CD367B5-BA36-44C2-B0B1-B1B98F90E71C}" srcOrd="0" destOrd="0" presId="urn:microsoft.com/office/officeart/2005/8/layout/bList2#1"/>
    <dgm:cxn modelId="{C45D98AB-D1E0-4ED1-B180-C9E5CD7843A3}" type="presParOf" srcId="{BBDEAA87-B6E6-44FF-BE0A-12ACE8C2FE5A}" destId="{007D5520-7A58-4A89-BA50-F1C827F9D407}" srcOrd="1" destOrd="0" presId="urn:microsoft.com/office/officeart/2005/8/layout/bList2#1"/>
    <dgm:cxn modelId="{B6EF1F41-02A2-4111-B85D-6CE45567B24A}" type="presParOf" srcId="{BBDEAA87-B6E6-44FF-BE0A-12ACE8C2FE5A}" destId="{07703A30-3882-45D4-8D0E-E25A49F9359A}" srcOrd="2" destOrd="0" presId="urn:microsoft.com/office/officeart/2005/8/layout/bList2#1"/>
    <dgm:cxn modelId="{B8B8ED0B-9EEE-4BB6-AF0C-B2A266968E93}" type="presParOf" srcId="{BBDEAA87-B6E6-44FF-BE0A-12ACE8C2FE5A}" destId="{105E4FDC-54E0-4373-AD1A-AB1164D0348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1658-7FB7-4158-8D52-E1451FE1C164}">
      <dsp:nvSpPr>
        <dsp:cNvPr id="0" name=""/>
        <dsp:cNvSpPr/>
      </dsp:nvSpPr>
      <dsp:spPr>
        <a:xfrm>
          <a:off x="4866" y="0"/>
          <a:ext cx="1631602" cy="4402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Ахметгареев</a:t>
          </a:r>
          <a:r>
            <a:rPr lang="ru-RU" sz="15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i="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Рамиль</a:t>
          </a:r>
          <a:r>
            <a:rPr lang="ru-RU" sz="15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i="0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Миргазянович</a:t>
          </a:r>
          <a:r>
            <a:rPr lang="ru-RU" sz="15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начальник департамента образования мэрии города Новосибирска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6" y="1761066"/>
        <a:ext cx="1631602" cy="1761066"/>
      </dsp:txXfrm>
    </dsp:sp>
    <dsp:sp modelId="{7444DE03-3B09-4514-965E-11B435ED67C2}">
      <dsp:nvSpPr>
        <dsp:cNvPr id="0" name=""/>
        <dsp:cNvSpPr/>
      </dsp:nvSpPr>
      <dsp:spPr>
        <a:xfrm>
          <a:off x="208671" y="385207"/>
          <a:ext cx="1223992" cy="12239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9D11B-7529-4716-A98A-9082F315C22D}">
      <dsp:nvSpPr>
        <dsp:cNvPr id="0" name=""/>
        <dsp:cNvSpPr/>
      </dsp:nvSpPr>
      <dsp:spPr>
        <a:xfrm>
          <a:off x="1685417" y="0"/>
          <a:ext cx="1631602" cy="4402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Андронникова</a:t>
          </a:r>
          <a:r>
            <a:rPr lang="ru-RU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Ольга Олеговна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к. п. н., декан факультета психологии ФГБОУ ВО НГПУ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5417" y="1761066"/>
        <a:ext cx="1631602" cy="1761066"/>
      </dsp:txXfrm>
    </dsp:sp>
    <dsp:sp modelId="{688063AE-C415-4C64-8108-91C4BE88DB79}">
      <dsp:nvSpPr>
        <dsp:cNvPr id="0" name=""/>
        <dsp:cNvSpPr/>
      </dsp:nvSpPr>
      <dsp:spPr>
        <a:xfrm>
          <a:off x="1889221" y="385207"/>
          <a:ext cx="1223992" cy="122399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EF185-DD01-48C6-BA7A-C39F18DB46DC}">
      <dsp:nvSpPr>
        <dsp:cNvPr id="0" name=""/>
        <dsp:cNvSpPr/>
      </dsp:nvSpPr>
      <dsp:spPr>
        <a:xfrm>
          <a:off x="3365967" y="0"/>
          <a:ext cx="1631602" cy="4402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Бакулин Константин Александрович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к. м. н., проректор по воспитательной и социальной работе, руководитель департамента воспитательной и социальной работы ФГБОУ ВО НГМУ Минздрава России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5967" y="1761066"/>
        <a:ext cx="1631602" cy="1761066"/>
      </dsp:txXfrm>
    </dsp:sp>
    <dsp:sp modelId="{ADF04596-B70A-4BEF-9B35-62CAC494319C}">
      <dsp:nvSpPr>
        <dsp:cNvPr id="0" name=""/>
        <dsp:cNvSpPr/>
      </dsp:nvSpPr>
      <dsp:spPr>
        <a:xfrm>
          <a:off x="3569772" y="385207"/>
          <a:ext cx="1223992" cy="122399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285AE-C2CB-4274-B71B-C1FF6366DB09}">
      <dsp:nvSpPr>
        <dsp:cNvPr id="0" name=""/>
        <dsp:cNvSpPr/>
      </dsp:nvSpPr>
      <dsp:spPr>
        <a:xfrm>
          <a:off x="5046518" y="0"/>
          <a:ext cx="1631602" cy="4402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i="0" u="sng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Кащенко Елена Юрьевна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зам. начальника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– начальник управления образовательной политики и обеспечения образовательного процесса мэрии г. Новосибирска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6518" y="1761066"/>
        <a:ext cx="1631602" cy="1761066"/>
      </dsp:txXfrm>
    </dsp:sp>
    <dsp:sp modelId="{9FCA9D62-454A-4598-BC92-DD33B1CA9F39}">
      <dsp:nvSpPr>
        <dsp:cNvPr id="0" name=""/>
        <dsp:cNvSpPr/>
      </dsp:nvSpPr>
      <dsp:spPr>
        <a:xfrm>
          <a:off x="5250323" y="385207"/>
          <a:ext cx="1223992" cy="122399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EB03B-61A9-4FE1-B6DD-B9C1301880BF}">
      <dsp:nvSpPr>
        <dsp:cNvPr id="0" name=""/>
        <dsp:cNvSpPr/>
      </dsp:nvSpPr>
      <dsp:spPr>
        <a:xfrm>
          <a:off x="6727069" y="0"/>
          <a:ext cx="1631602" cy="4402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Склянова</a:t>
          </a:r>
          <a:r>
            <a:rPr lang="ru-RU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Нина Александровна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д. м. н., профессор, директор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МКУ ДПО «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ГЦОиЗ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«Магистр»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7069" y="1761066"/>
        <a:ext cx="1631602" cy="1761066"/>
      </dsp:txXfrm>
    </dsp:sp>
    <dsp:sp modelId="{D7C71751-69D4-4AA9-BEAF-B3BC86543BE4}">
      <dsp:nvSpPr>
        <dsp:cNvPr id="0" name=""/>
        <dsp:cNvSpPr/>
      </dsp:nvSpPr>
      <dsp:spPr>
        <a:xfrm>
          <a:off x="6930874" y="385207"/>
          <a:ext cx="1223992" cy="122399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F3ECE-54E8-4602-83E0-EFF547B5DB50}">
      <dsp:nvSpPr>
        <dsp:cNvPr id="0" name=""/>
        <dsp:cNvSpPr/>
      </dsp:nvSpPr>
      <dsp:spPr>
        <a:xfrm>
          <a:off x="8407620" y="0"/>
          <a:ext cx="1631602" cy="4402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Суворова Дарья Сергеевна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главного детского врача ГБУЗ НСО «НОДКПНД»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7620" y="1761066"/>
        <a:ext cx="1631602" cy="1761066"/>
      </dsp:txXfrm>
    </dsp:sp>
    <dsp:sp modelId="{ED1F0C62-56AA-41C1-A1A6-2FF42E248489}">
      <dsp:nvSpPr>
        <dsp:cNvPr id="0" name=""/>
        <dsp:cNvSpPr/>
      </dsp:nvSpPr>
      <dsp:spPr>
        <a:xfrm>
          <a:off x="8611425" y="385207"/>
          <a:ext cx="1223992" cy="1223992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31FD8-07CF-40B9-8A67-0A90F87F9FC6}">
      <dsp:nvSpPr>
        <dsp:cNvPr id="0" name=""/>
        <dsp:cNvSpPr/>
      </dsp:nvSpPr>
      <dsp:spPr>
        <a:xfrm>
          <a:off x="10088171" y="0"/>
          <a:ext cx="1631602" cy="4402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Шпикс</a:t>
          </a:r>
          <a:r>
            <a:rPr lang="ru-RU" sz="15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Татьяна Александровна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к. м. н., доцент кафедры клинической психологии ФГБОУ ВО НГМУ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8171" y="1761066"/>
        <a:ext cx="1631602" cy="1761066"/>
      </dsp:txXfrm>
    </dsp:sp>
    <dsp:sp modelId="{41970BB6-8678-4A22-BF66-D1B754822A86}">
      <dsp:nvSpPr>
        <dsp:cNvPr id="0" name=""/>
        <dsp:cNvSpPr/>
      </dsp:nvSpPr>
      <dsp:spPr>
        <a:xfrm>
          <a:off x="10260433" y="385207"/>
          <a:ext cx="1287078" cy="1223992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5B099-8D20-4B0F-8458-885028DB7386}">
      <dsp:nvSpPr>
        <dsp:cNvPr id="0" name=""/>
        <dsp:cNvSpPr/>
      </dsp:nvSpPr>
      <dsp:spPr>
        <a:xfrm>
          <a:off x="443529" y="3715115"/>
          <a:ext cx="10786668" cy="6604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AB79B-F0D7-4F9A-A803-A8F75FDCBC19}">
      <dsp:nvSpPr>
        <dsp:cNvPr id="0" name=""/>
        <dsp:cNvSpPr/>
      </dsp:nvSpPr>
      <dsp:spPr>
        <a:xfrm rot="5400000">
          <a:off x="4870455" y="-3995371"/>
          <a:ext cx="651617" cy="8772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нормативно-правовые основы реализации Комплексной модели</a:t>
          </a:r>
          <a:endParaRPr lang="ru-RU" sz="1900" kern="1200" dirty="0"/>
        </a:p>
      </dsp:txBody>
      <dsp:txXfrm rot="-5400000">
        <a:off x="810056" y="96837"/>
        <a:ext cx="8740607" cy="587999"/>
      </dsp:txXfrm>
    </dsp:sp>
    <dsp:sp modelId="{1883CFA2-3D02-4805-A2F1-FB0788C4CDB4}">
      <dsp:nvSpPr>
        <dsp:cNvPr id="0" name=""/>
        <dsp:cNvSpPr/>
      </dsp:nvSpPr>
      <dsp:spPr>
        <a:xfrm>
          <a:off x="43294" y="3264"/>
          <a:ext cx="766761" cy="775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84" y="116781"/>
        <a:ext cx="542181" cy="548109"/>
      </dsp:txXfrm>
    </dsp:sp>
    <dsp:sp modelId="{90C68ADC-A6BD-4617-8AE1-9215E206F469}">
      <dsp:nvSpPr>
        <dsp:cNvPr id="0" name=""/>
        <dsp:cNvSpPr/>
      </dsp:nvSpPr>
      <dsp:spPr>
        <a:xfrm rot="5400000">
          <a:off x="4870455" y="-3152404"/>
          <a:ext cx="651617" cy="8772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Содействовать формированию единых подходов к осуществлению профилактической 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деятельности</a:t>
          </a:r>
          <a:r>
            <a:rPr kumimoji="0" lang="ru-RU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в 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муниципальной системе образования</a:t>
          </a:r>
          <a:endParaRPr lang="ru-RU" sz="1900" kern="1200" dirty="0"/>
        </a:p>
      </dsp:txBody>
      <dsp:txXfrm rot="-5400000">
        <a:off x="810056" y="939804"/>
        <a:ext cx="8740607" cy="587999"/>
      </dsp:txXfrm>
    </dsp:sp>
    <dsp:sp modelId="{071A8C38-809C-4A4F-80CA-DC2C6B1E7FC9}">
      <dsp:nvSpPr>
        <dsp:cNvPr id="0" name=""/>
        <dsp:cNvSpPr/>
      </dsp:nvSpPr>
      <dsp:spPr>
        <a:xfrm>
          <a:off x="43294" y="846232"/>
          <a:ext cx="766761" cy="775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84" y="959749"/>
        <a:ext cx="542181" cy="548109"/>
      </dsp:txXfrm>
    </dsp:sp>
    <dsp:sp modelId="{031ED34A-632C-43BD-B258-6F25947F1AC5}">
      <dsp:nvSpPr>
        <dsp:cNvPr id="0" name=""/>
        <dsp:cNvSpPr/>
      </dsp:nvSpPr>
      <dsp:spPr>
        <a:xfrm rot="5400000">
          <a:off x="4870455" y="-2309436"/>
          <a:ext cx="651617" cy="8772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Разработать и внедрить муниципальную программу формирования жизнеспособности обучающихся ОО</a:t>
          </a:r>
          <a:endParaRPr lang="ru-RU" sz="1900" kern="1200" dirty="0"/>
        </a:p>
      </dsp:txBody>
      <dsp:txXfrm rot="-5400000">
        <a:off x="810056" y="1782772"/>
        <a:ext cx="8740607" cy="587999"/>
      </dsp:txXfrm>
    </dsp:sp>
    <dsp:sp modelId="{0FBAD4FB-A229-48F5-8558-22E520E9E9BE}">
      <dsp:nvSpPr>
        <dsp:cNvPr id="0" name=""/>
        <dsp:cNvSpPr/>
      </dsp:nvSpPr>
      <dsp:spPr>
        <a:xfrm>
          <a:off x="43294" y="1689199"/>
          <a:ext cx="766761" cy="775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84" y="1802716"/>
        <a:ext cx="542181" cy="548109"/>
      </dsp:txXfrm>
    </dsp:sp>
    <dsp:sp modelId="{C4DA28A0-260F-46EF-B5C0-1CA129FA348E}">
      <dsp:nvSpPr>
        <dsp:cNvPr id="0" name=""/>
        <dsp:cNvSpPr/>
      </dsp:nvSpPr>
      <dsp:spPr>
        <a:xfrm rot="5400000">
          <a:off x="4870455" y="-1466469"/>
          <a:ext cx="651617" cy="8772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Содействовать внедрению в практику ОО региональной системы охраны психического здоровья обучающихся (совместно с 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ГБУЗ НСО «НОДКПНД»)</a:t>
          </a:r>
          <a:endParaRPr lang="ru-RU" sz="1900" kern="1200" dirty="0"/>
        </a:p>
      </dsp:txBody>
      <dsp:txXfrm rot="-5400000">
        <a:off x="810056" y="2625739"/>
        <a:ext cx="8740607" cy="587999"/>
      </dsp:txXfrm>
    </dsp:sp>
    <dsp:sp modelId="{FEE18908-EE7F-4221-BF7B-94671ADD37C1}">
      <dsp:nvSpPr>
        <dsp:cNvPr id="0" name=""/>
        <dsp:cNvSpPr/>
      </dsp:nvSpPr>
      <dsp:spPr>
        <a:xfrm>
          <a:off x="43294" y="2532167"/>
          <a:ext cx="766761" cy="775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84" y="2645684"/>
        <a:ext cx="542181" cy="548109"/>
      </dsp:txXfrm>
    </dsp:sp>
    <dsp:sp modelId="{3DCBF66B-8E9A-41E5-A32C-BDA722F27934}">
      <dsp:nvSpPr>
        <dsp:cNvPr id="0" name=""/>
        <dsp:cNvSpPr/>
      </dsp:nvSpPr>
      <dsp:spPr>
        <a:xfrm rot="5400000">
          <a:off x="4870455" y="-623501"/>
          <a:ext cx="651617" cy="8772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районные Отделения психологической помощи семьям и детям (в структуре МКУ ДПО «</a:t>
          </a:r>
          <a:r>
            <a:rPr lang="ru-RU" sz="19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ГЦОиЗ</a:t>
          </a: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«Магистр»)</a:t>
          </a:r>
          <a:endParaRPr lang="ru-RU" sz="1900" kern="1200" dirty="0"/>
        </a:p>
      </dsp:txBody>
      <dsp:txXfrm rot="-5400000">
        <a:off x="810056" y="3468707"/>
        <a:ext cx="8740607" cy="587999"/>
      </dsp:txXfrm>
    </dsp:sp>
    <dsp:sp modelId="{A9F8024A-0DB9-4D97-8887-5DBB43D5164A}">
      <dsp:nvSpPr>
        <dsp:cNvPr id="0" name=""/>
        <dsp:cNvSpPr/>
      </dsp:nvSpPr>
      <dsp:spPr>
        <a:xfrm>
          <a:off x="43294" y="3375134"/>
          <a:ext cx="766761" cy="775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84" y="3488651"/>
        <a:ext cx="542181" cy="548109"/>
      </dsp:txXfrm>
    </dsp:sp>
    <dsp:sp modelId="{90E5B404-47F4-41E0-8C5D-955DDDDDAFC1}">
      <dsp:nvSpPr>
        <dsp:cNvPr id="0" name=""/>
        <dsp:cNvSpPr/>
      </dsp:nvSpPr>
      <dsp:spPr>
        <a:xfrm rot="5400000">
          <a:off x="4870455" y="219466"/>
          <a:ext cx="651617" cy="8772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Внедрить алгоритм оказания экстренной медико-психолого-педагогической помощи в кризисной ситуации всем субъектам образовательных отношений</a:t>
          </a:r>
          <a:endParaRPr lang="ru-RU" sz="1900" kern="1200" dirty="0"/>
        </a:p>
      </dsp:txBody>
      <dsp:txXfrm rot="-5400000">
        <a:off x="810056" y="4311675"/>
        <a:ext cx="8740607" cy="587999"/>
      </dsp:txXfrm>
    </dsp:sp>
    <dsp:sp modelId="{B2D1398A-8AE3-458A-AC67-2067877F6937}">
      <dsp:nvSpPr>
        <dsp:cNvPr id="0" name=""/>
        <dsp:cNvSpPr/>
      </dsp:nvSpPr>
      <dsp:spPr>
        <a:xfrm>
          <a:off x="43294" y="4218102"/>
          <a:ext cx="766761" cy="775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584" y="4331619"/>
        <a:ext cx="542181" cy="548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A5156-AD73-4CD6-B349-071BA40CA635}">
      <dsp:nvSpPr>
        <dsp:cNvPr id="0" name=""/>
        <dsp:cNvSpPr/>
      </dsp:nvSpPr>
      <dsp:spPr>
        <a:xfrm>
          <a:off x="0" y="0"/>
          <a:ext cx="5622761" cy="531055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C3B58-9D18-4482-AF58-423ED32663A3}">
      <dsp:nvSpPr>
        <dsp:cNvPr id="0" name=""/>
        <dsp:cNvSpPr/>
      </dsp:nvSpPr>
      <dsp:spPr>
        <a:xfrm>
          <a:off x="886330" y="410673"/>
          <a:ext cx="8641317" cy="1361442"/>
        </a:xfrm>
        <a:prstGeom prst="roundRect">
          <a:avLst/>
        </a:prstGeom>
        <a:gradFill flip="none" rotWithShape="1">
          <a:gsLst>
            <a:gs pos="0">
              <a:srgbClr val="FF572F">
                <a:tint val="66000"/>
                <a:satMod val="160000"/>
              </a:srgbClr>
            </a:gs>
            <a:gs pos="50000">
              <a:srgbClr val="FF572F">
                <a:tint val="44500"/>
                <a:satMod val="160000"/>
              </a:srgbClr>
            </a:gs>
            <a:gs pos="100000">
              <a:srgbClr val="FF572F">
                <a:tint val="23500"/>
                <a:satMod val="160000"/>
              </a:srgbClr>
            </a:gs>
          </a:gsLst>
          <a:lin ang="10800000" scaled="1"/>
          <a:tileRect/>
        </a:gra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ТРЕТИЧНАЯ ПРОФИЛАКТИКА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СЛУЧАЕ ВОЗНИКНОВЕНИЯ КРИЗИСНОЙ СИТУАЦИИ)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ОО: </a:t>
          </a:r>
          <a:r>
            <a:rPr lang="ru-RU" sz="1600" b="0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экстренной помощи всем субъектам образовательных отношений для снижения остроты психотравмирующей ситуации.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межведомственной команды: </a:t>
          </a:r>
          <a:r>
            <a:rPr lang="ru-RU" sz="1600" b="0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консолидация ресурсов заинтересованных ведомств в обеспечении эффективности профилактических мероприятий.</a:t>
          </a:r>
          <a:endParaRPr lang="ru-RU" sz="1600" kern="1200" dirty="0"/>
        </a:p>
      </dsp:txBody>
      <dsp:txXfrm>
        <a:off x="952790" y="477133"/>
        <a:ext cx="8508397" cy="1228522"/>
      </dsp:txXfrm>
    </dsp:sp>
    <dsp:sp modelId="{9AEE4C39-D804-4F78-82CB-2306939C650E}">
      <dsp:nvSpPr>
        <dsp:cNvPr id="0" name=""/>
        <dsp:cNvSpPr/>
      </dsp:nvSpPr>
      <dsp:spPr>
        <a:xfrm>
          <a:off x="886330" y="1987765"/>
          <a:ext cx="8641317" cy="1361442"/>
        </a:xfrm>
        <a:prstGeom prst="roundRect">
          <a:avLst/>
        </a:prstGeom>
        <a:gradFill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0800000" scaled="1"/>
          <a:tileRect/>
        </a:gra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ВТОРИЧНАЯ ПРОФИЛАКТИКА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(РАБОТА С СЕМЬЯМИ И ДЕТЬМИ «ГРУППЫ ПОВЫШЕННОГО ВНИМАНИЯ»)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ОО: </a:t>
          </a:r>
          <a:r>
            <a:rPr lang="ru-RU" sz="1600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психолого-педагогическое сопровождение обучающихся, контролируемое </a:t>
          </a:r>
          <a:r>
            <a:rPr lang="ru-RU" sz="1600" i="1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1600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ОО.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на уровне муниципальных служб: </a:t>
          </a:r>
          <a:r>
            <a:rPr lang="ru-RU" sz="1600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индивидуализированной, специализированной помощи ребёнку и его семье в зависимости от характера проблемы.</a:t>
          </a:r>
          <a:endParaRPr lang="ru-RU" sz="1600" kern="1200" dirty="0"/>
        </a:p>
      </dsp:txBody>
      <dsp:txXfrm>
        <a:off x="952790" y="2054225"/>
        <a:ext cx="8508397" cy="1228522"/>
      </dsp:txXfrm>
    </dsp:sp>
    <dsp:sp modelId="{238A7E0C-5FCB-4289-9676-55FB7B573A35}">
      <dsp:nvSpPr>
        <dsp:cNvPr id="0" name=""/>
        <dsp:cNvSpPr/>
      </dsp:nvSpPr>
      <dsp:spPr>
        <a:xfrm>
          <a:off x="886330" y="3575016"/>
          <a:ext cx="8641317" cy="1361442"/>
        </a:xfrm>
        <a:prstGeom prst="roundRect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0800000" scaled="1"/>
          <a:tileRect/>
        </a:gra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ПЕРВИЧНАЯ ПРОФИЛАКТИКА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УРОВНЕ ОБРАЗОВАТЕЛЬНОЙ ОРГАНИЗАЦИИ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1600" b="1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  <a:r>
            <a:rPr lang="ru-RU" sz="1600" i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системного, комплексного, скоординированного психолого-педагогического сопровождения всех субъектов образовательного процесса, направленного на профилактику кризисных ситуаций.</a:t>
          </a:r>
          <a:endParaRPr lang="ru-RU" sz="1600" kern="1200" dirty="0"/>
        </a:p>
      </dsp:txBody>
      <dsp:txXfrm>
        <a:off x="952790" y="3641476"/>
        <a:ext cx="8508397" cy="1228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31680-465C-47AF-B4C6-690E8E113E28}">
      <dsp:nvSpPr>
        <dsp:cNvPr id="0" name=""/>
        <dsp:cNvSpPr/>
      </dsp:nvSpPr>
      <dsp:spPr>
        <a:xfrm>
          <a:off x="3882278" y="2081289"/>
          <a:ext cx="3510002" cy="3510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Системное, комплексное, скоординированное сопровождение всех субъектов образовательных отношений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6306" y="2595317"/>
        <a:ext cx="2481946" cy="2481946"/>
      </dsp:txXfrm>
    </dsp:sp>
    <dsp:sp modelId="{B08D95E4-3835-4B42-989C-378538053599}">
      <dsp:nvSpPr>
        <dsp:cNvPr id="0" name=""/>
        <dsp:cNvSpPr/>
      </dsp:nvSpPr>
      <dsp:spPr>
        <a:xfrm rot="10802547">
          <a:off x="1504751" y="3454072"/>
          <a:ext cx="2246764" cy="7599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A0847-0DAC-4570-98E8-C271A62787B3}">
      <dsp:nvSpPr>
        <dsp:cNvPr id="0" name=""/>
        <dsp:cNvSpPr/>
      </dsp:nvSpPr>
      <dsp:spPr>
        <a:xfrm>
          <a:off x="414" y="2979763"/>
          <a:ext cx="3008674" cy="170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формирования жизнеспособности обучающихся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8" y="3029757"/>
        <a:ext cx="2908686" cy="1606941"/>
      </dsp:txXfrm>
    </dsp:sp>
    <dsp:sp modelId="{D822FD65-E229-4612-A8D7-1D44F1B08571}">
      <dsp:nvSpPr>
        <dsp:cNvPr id="0" name=""/>
        <dsp:cNvSpPr/>
      </dsp:nvSpPr>
      <dsp:spPr>
        <a:xfrm rot="13762803">
          <a:off x="2678582" y="1232955"/>
          <a:ext cx="2103429" cy="7599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1F9F3-3986-4F5C-8031-8B9BB5600581}">
      <dsp:nvSpPr>
        <dsp:cNvPr id="0" name=""/>
        <dsp:cNvSpPr/>
      </dsp:nvSpPr>
      <dsp:spPr>
        <a:xfrm>
          <a:off x="1541253" y="-38819"/>
          <a:ext cx="3008674" cy="170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система охраны психического здоровья обучающихся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совместно с </a:t>
          </a: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ГБУЗ НСО «НОДКПНД»)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1247" y="11175"/>
        <a:ext cx="2908686" cy="1606941"/>
      </dsp:txXfrm>
    </dsp:sp>
    <dsp:sp modelId="{6EC2B3C3-120C-4DB7-9B6A-5CE21D384D75}">
      <dsp:nvSpPr>
        <dsp:cNvPr id="0" name=""/>
        <dsp:cNvSpPr/>
      </dsp:nvSpPr>
      <dsp:spPr>
        <a:xfrm rot="18546153">
          <a:off x="6428776" y="1170864"/>
          <a:ext cx="2131992" cy="7599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C8B4F-18A2-44FF-8F2E-394E27890CF7}">
      <dsp:nvSpPr>
        <dsp:cNvPr id="0" name=""/>
        <dsp:cNvSpPr/>
      </dsp:nvSpPr>
      <dsp:spPr>
        <a:xfrm>
          <a:off x="6662770" y="-129844"/>
          <a:ext cx="3008674" cy="170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2764" y="-79850"/>
        <a:ext cx="2908686" cy="1606941"/>
      </dsp:txXfrm>
    </dsp:sp>
    <dsp:sp modelId="{001CC56F-EC1C-4491-9A36-AB5238EE1FE5}">
      <dsp:nvSpPr>
        <dsp:cNvPr id="0" name=""/>
        <dsp:cNvSpPr/>
      </dsp:nvSpPr>
      <dsp:spPr>
        <a:xfrm rot="21578580">
          <a:off x="7523012" y="3437550"/>
          <a:ext cx="2247218" cy="7599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AB0EC-4CAB-4D5A-801E-A58FAECF4FD7}">
      <dsp:nvSpPr>
        <dsp:cNvPr id="0" name=""/>
        <dsp:cNvSpPr/>
      </dsp:nvSpPr>
      <dsp:spPr>
        <a:xfrm>
          <a:off x="8265872" y="2957073"/>
          <a:ext cx="3008674" cy="170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Школьная служба медиации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примерения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5866" y="3007067"/>
        <a:ext cx="2908686" cy="1606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2D0EC-0829-4F6E-ABC4-AD7AB8960579}">
      <dsp:nvSpPr>
        <dsp:cNvPr id="0" name=""/>
        <dsp:cNvSpPr/>
      </dsp:nvSpPr>
      <dsp:spPr>
        <a:xfrm>
          <a:off x="338371" y="0"/>
          <a:ext cx="8873656" cy="55460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9D971-0518-442F-96E1-202BC83BB7C9}">
      <dsp:nvSpPr>
        <dsp:cNvPr id="0" name=""/>
        <dsp:cNvSpPr/>
      </dsp:nvSpPr>
      <dsp:spPr>
        <a:xfrm>
          <a:off x="7108971" y="1124735"/>
          <a:ext cx="656650" cy="656650"/>
        </a:xfrm>
        <a:prstGeom prst="ellipse">
          <a:avLst/>
        </a:prstGeom>
        <a:noFill/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C25F9-72B9-4545-AAED-5F5FE92491F1}">
      <dsp:nvSpPr>
        <dsp:cNvPr id="0" name=""/>
        <dsp:cNvSpPr/>
      </dsp:nvSpPr>
      <dsp:spPr>
        <a:xfrm>
          <a:off x="3887834" y="1453061"/>
          <a:ext cx="3549462" cy="409297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94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noFill/>
              <a:latin typeface="Times New Roman" panose="02020603050405020304" pitchFamily="18" charset="0"/>
              <a:ea typeface="Calibri" panose="020F0502020204030204" pitchFamily="34" charset="0"/>
            </a:rPr>
            <a:t>Жизнеспособность – активное, здоровое преодоление кризисных ситуаций, повышающее стрессоустойчивость человека, основанное на вовлеченности в ситуацию, стремлении к ее подчинению, умении смело решать проблемы, перед которыми ставит жизнь, актуализирующее поисковое поведение и потенциал личности</a:t>
          </a:r>
          <a:endParaRPr lang="ru-RU" sz="1800" kern="1200" dirty="0">
            <a:noFill/>
          </a:endParaRPr>
        </a:p>
      </dsp:txBody>
      <dsp:txXfrm>
        <a:off x="4061104" y="1626331"/>
        <a:ext cx="3202922" cy="374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88259-19CE-41CE-A0F2-A96BAE9B2085}">
      <dsp:nvSpPr>
        <dsp:cNvPr id="0" name=""/>
        <dsp:cNvSpPr/>
      </dsp:nvSpPr>
      <dsp:spPr>
        <a:xfrm>
          <a:off x="6028829" y="2847333"/>
          <a:ext cx="5217490" cy="21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/>
        </a:p>
      </dsp:txBody>
      <dsp:txXfrm>
        <a:off x="7641524" y="3434781"/>
        <a:ext cx="3557347" cy="1525104"/>
      </dsp:txXfrm>
    </dsp:sp>
    <dsp:sp modelId="{6FA5D5E9-3210-4DD8-9528-061116E01AE1}">
      <dsp:nvSpPr>
        <dsp:cNvPr id="0" name=""/>
        <dsp:cNvSpPr/>
      </dsp:nvSpPr>
      <dsp:spPr>
        <a:xfrm>
          <a:off x="268159" y="2847333"/>
          <a:ext cx="5217490" cy="21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/>
        </a:p>
      </dsp:txBody>
      <dsp:txXfrm>
        <a:off x="315607" y="3434781"/>
        <a:ext cx="3557347" cy="1525104"/>
      </dsp:txXfrm>
    </dsp:sp>
    <dsp:sp modelId="{CFAD7E6F-6378-493C-9047-68ABA841889E}">
      <dsp:nvSpPr>
        <dsp:cNvPr id="0" name=""/>
        <dsp:cNvSpPr/>
      </dsp:nvSpPr>
      <dsp:spPr>
        <a:xfrm>
          <a:off x="6028829" y="161002"/>
          <a:ext cx="5217490" cy="21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/>
        </a:p>
      </dsp:txBody>
      <dsp:txXfrm>
        <a:off x="7641524" y="208450"/>
        <a:ext cx="3557347" cy="1525104"/>
      </dsp:txXfrm>
    </dsp:sp>
    <dsp:sp modelId="{2E3ED8DF-6B17-4957-BD9C-07571E9B82A1}">
      <dsp:nvSpPr>
        <dsp:cNvPr id="0" name=""/>
        <dsp:cNvSpPr/>
      </dsp:nvSpPr>
      <dsp:spPr>
        <a:xfrm>
          <a:off x="268159" y="161002"/>
          <a:ext cx="5217490" cy="216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</dsp:txBody>
      <dsp:txXfrm>
        <a:off x="315607" y="208450"/>
        <a:ext cx="3557347" cy="1525104"/>
      </dsp:txXfrm>
    </dsp:sp>
    <dsp:sp modelId="{01DE2280-E76D-46EA-911B-85BCCC1FCDB8}">
      <dsp:nvSpPr>
        <dsp:cNvPr id="0" name=""/>
        <dsp:cNvSpPr/>
      </dsp:nvSpPr>
      <dsp:spPr>
        <a:xfrm>
          <a:off x="3476468" y="293462"/>
          <a:ext cx="2229286" cy="22292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129411" y="946405"/>
        <a:ext cx="1576343" cy="1576343"/>
      </dsp:txXfrm>
    </dsp:sp>
    <dsp:sp modelId="{9D7814A2-A917-477E-9114-3FEBA6DE786C}">
      <dsp:nvSpPr>
        <dsp:cNvPr id="0" name=""/>
        <dsp:cNvSpPr/>
      </dsp:nvSpPr>
      <dsp:spPr>
        <a:xfrm rot="5400000">
          <a:off x="5808724" y="293462"/>
          <a:ext cx="2229286" cy="22292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5400000">
        <a:off x="5808724" y="946405"/>
        <a:ext cx="1576343" cy="1576343"/>
      </dsp:txXfrm>
    </dsp:sp>
    <dsp:sp modelId="{3B157076-200D-45AB-A1D1-A2577B59A1F0}">
      <dsp:nvSpPr>
        <dsp:cNvPr id="0" name=""/>
        <dsp:cNvSpPr/>
      </dsp:nvSpPr>
      <dsp:spPr>
        <a:xfrm rot="10800000">
          <a:off x="5808724" y="2625718"/>
          <a:ext cx="2229286" cy="22292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10800000">
        <a:off x="5808724" y="2625718"/>
        <a:ext cx="1576343" cy="1576343"/>
      </dsp:txXfrm>
    </dsp:sp>
    <dsp:sp modelId="{EDA5C6E5-980E-4F3D-BC49-75D6DE9AFBF6}">
      <dsp:nvSpPr>
        <dsp:cNvPr id="0" name=""/>
        <dsp:cNvSpPr/>
      </dsp:nvSpPr>
      <dsp:spPr>
        <a:xfrm rot="16200000">
          <a:off x="3476468" y="2625718"/>
          <a:ext cx="2229286" cy="22292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5400000">
        <a:off x="4129411" y="2625718"/>
        <a:ext cx="1576343" cy="1576343"/>
      </dsp:txXfrm>
    </dsp:sp>
    <dsp:sp modelId="{118CD99E-0347-4FD8-9981-D63C3E868ED8}">
      <dsp:nvSpPr>
        <dsp:cNvPr id="0" name=""/>
        <dsp:cNvSpPr/>
      </dsp:nvSpPr>
      <dsp:spPr>
        <a:xfrm>
          <a:off x="5372391" y="2110871"/>
          <a:ext cx="769695" cy="6693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4B38D-612C-48C9-B5A8-9F9706F0AF7A}">
      <dsp:nvSpPr>
        <dsp:cNvPr id="0" name=""/>
        <dsp:cNvSpPr/>
      </dsp:nvSpPr>
      <dsp:spPr>
        <a:xfrm rot="10800000">
          <a:off x="5372391" y="2368295"/>
          <a:ext cx="769695" cy="6693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8FEA9-2599-4F6B-BEA8-A7A9CE306757}">
      <dsp:nvSpPr>
        <dsp:cNvPr id="0" name=""/>
        <dsp:cNvSpPr/>
      </dsp:nvSpPr>
      <dsp:spPr>
        <a:xfrm>
          <a:off x="7677" y="188138"/>
          <a:ext cx="3316016" cy="46703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и групповое консультирование;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диагностика;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групповых занятий по снижению тревожности и активизации внутренних ресурсов;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преемственности между ОО и ГБУЗ НСО «НОДКПНД»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75" y="265836"/>
        <a:ext cx="3160620" cy="4592667"/>
      </dsp:txXfrm>
    </dsp:sp>
    <dsp:sp modelId="{602EACA8-842C-416A-B3AA-0256B73BD61B}">
      <dsp:nvSpPr>
        <dsp:cNvPr id="0" name=""/>
        <dsp:cNvSpPr/>
      </dsp:nvSpPr>
      <dsp:spPr>
        <a:xfrm>
          <a:off x="7677" y="3760989"/>
          <a:ext cx="3316016" cy="1064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Антикризисная команда ОО</a:t>
          </a:r>
          <a:endParaRPr lang="ru-RU" sz="2200" b="1" kern="1200" dirty="0"/>
        </a:p>
      </dsp:txBody>
      <dsp:txXfrm>
        <a:off x="7677" y="3760989"/>
        <a:ext cx="2335222" cy="1064394"/>
      </dsp:txXfrm>
    </dsp:sp>
    <dsp:sp modelId="{88198E57-AD64-4E88-918D-B0F86B3F416B}">
      <dsp:nvSpPr>
        <dsp:cNvPr id="0" name=""/>
        <dsp:cNvSpPr/>
      </dsp:nvSpPr>
      <dsp:spPr>
        <a:xfrm>
          <a:off x="2436705" y="3930059"/>
          <a:ext cx="1160605" cy="11606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94E84-2625-4BEC-BE1E-3E96F2ED9035}">
      <dsp:nvSpPr>
        <dsp:cNvPr id="0" name=""/>
        <dsp:cNvSpPr/>
      </dsp:nvSpPr>
      <dsp:spPr>
        <a:xfrm>
          <a:off x="3884843" y="188138"/>
          <a:ext cx="3316016" cy="46703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и психологическая помощь администрации и педагогам общеобразовательной организации;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Психолого-педагогическая помощь детям и родителям в Отделении (на уровне муниципальной службы)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2541" y="265836"/>
        <a:ext cx="3160620" cy="4592667"/>
      </dsp:txXfrm>
    </dsp:sp>
    <dsp:sp modelId="{D876B46A-BD04-41F0-A143-B93C17B38E67}">
      <dsp:nvSpPr>
        <dsp:cNvPr id="0" name=""/>
        <dsp:cNvSpPr/>
      </dsp:nvSpPr>
      <dsp:spPr>
        <a:xfrm>
          <a:off x="3884843" y="3760989"/>
          <a:ext cx="3316016" cy="1064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МКУ ДПО «</a:t>
          </a:r>
          <a:r>
            <a:rPr lang="ru-RU" sz="2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ГЦОиЗ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«Магистр»</a:t>
          </a:r>
          <a:endParaRPr lang="ru-RU" sz="2200" b="1" kern="1200" dirty="0"/>
        </a:p>
      </dsp:txBody>
      <dsp:txXfrm>
        <a:off x="3884843" y="3760989"/>
        <a:ext cx="2335222" cy="1064394"/>
      </dsp:txXfrm>
    </dsp:sp>
    <dsp:sp modelId="{9D0C9E78-A479-4401-A33C-AEFBBB336F39}">
      <dsp:nvSpPr>
        <dsp:cNvPr id="0" name=""/>
        <dsp:cNvSpPr/>
      </dsp:nvSpPr>
      <dsp:spPr>
        <a:xfrm>
          <a:off x="6313871" y="3930059"/>
          <a:ext cx="1160605" cy="116060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367B5-BA36-44C2-B0B1-B1B98F90E71C}">
      <dsp:nvSpPr>
        <dsp:cNvPr id="0" name=""/>
        <dsp:cNvSpPr/>
      </dsp:nvSpPr>
      <dsp:spPr>
        <a:xfrm>
          <a:off x="7762010" y="188138"/>
          <a:ext cx="3316016" cy="46703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Экстренная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психиатрическая помощь пострадавшим;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Клинический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скрининг обучающихся группы повышенного внимания;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 специалистам ОО по обеспечению эффективного сопровождения обучающихся группы «повышенного внимания»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39708" y="265836"/>
        <a:ext cx="3160620" cy="4592667"/>
      </dsp:txXfrm>
    </dsp:sp>
    <dsp:sp modelId="{07703A30-3882-45D4-8D0E-E25A49F9359A}">
      <dsp:nvSpPr>
        <dsp:cNvPr id="0" name=""/>
        <dsp:cNvSpPr/>
      </dsp:nvSpPr>
      <dsp:spPr>
        <a:xfrm>
          <a:off x="7762010" y="3760989"/>
          <a:ext cx="3316016" cy="1064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ГБУЗ НСО «НОДКПНД»</a:t>
          </a:r>
          <a:endParaRPr lang="ru-RU" sz="2200" b="1" kern="1200" dirty="0"/>
        </a:p>
      </dsp:txBody>
      <dsp:txXfrm>
        <a:off x="7762010" y="3760989"/>
        <a:ext cx="2335222" cy="1064394"/>
      </dsp:txXfrm>
    </dsp:sp>
    <dsp:sp modelId="{105E4FDC-54E0-4373-AD1A-AB1164D03481}">
      <dsp:nvSpPr>
        <dsp:cNvPr id="0" name=""/>
        <dsp:cNvSpPr/>
      </dsp:nvSpPr>
      <dsp:spPr>
        <a:xfrm>
          <a:off x="10191037" y="3930059"/>
          <a:ext cx="1160605" cy="11606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82E8-1935-448F-993D-58BE5C3F02FC}" type="datetimeFigureOut">
              <a:rPr lang="ru-RU" smtClean="0"/>
              <a:pPr/>
              <a:t>01.09.2025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B55C2-61D0-4DFA-9CFA-7B93E799A4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B55C2-61D0-4DFA-9CFA-7B93E799A4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7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16"/>
            <a:ext cx="10464800" cy="1927223"/>
          </a:xfrm>
        </p:spPr>
        <p:txBody>
          <a:bodyPr anchor="b">
            <a:noAutofit/>
          </a:bodyPr>
          <a:lstStyle>
            <a:lvl1pPr>
              <a:defRPr sz="53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1291-2412-42AE-AD4B-709E6384282C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B9F-D2B3-4E34-A6B9-9EAE28960ECA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685B-958D-4296-82C0-7AFA0615120F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7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8"/>
            <a:ext cx="12192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6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20" indent="0" algn="ctr">
              <a:buNone/>
              <a:defRPr sz="2100"/>
            </a:lvl2pPr>
            <a:lvl3pPr marL="914441" indent="0" algn="ctr">
              <a:buNone/>
              <a:defRPr sz="1900"/>
            </a:lvl3pPr>
            <a:lvl4pPr marL="1371660" indent="0" algn="ctr">
              <a:buNone/>
              <a:defRPr sz="1600"/>
            </a:lvl4pPr>
            <a:lvl5pPr marL="1828881" indent="0" algn="ctr">
              <a:buNone/>
              <a:defRPr sz="1600"/>
            </a:lvl5pPr>
            <a:lvl6pPr marL="2286099" indent="0" algn="ctr">
              <a:buNone/>
              <a:defRPr sz="1600"/>
            </a:lvl6pPr>
            <a:lvl7pPr marL="2743319" indent="0" algn="ctr">
              <a:buNone/>
              <a:defRPr sz="1600"/>
            </a:lvl7pPr>
            <a:lvl8pPr marL="3200540" indent="0" algn="ctr">
              <a:buNone/>
              <a:defRPr sz="1600"/>
            </a:lvl8pPr>
            <a:lvl9pPr marL="365776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/>
        </p:blipFill>
        <p:spPr>
          <a:xfrm>
            <a:off x="0" y="4695838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4408-5587-429E-91C4-54F33FE236AB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9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4626866"/>
            <a:ext cx="10363200" cy="1500188"/>
          </a:xfrm>
        </p:spPr>
        <p:txBody>
          <a:bodyPr anchor="t">
            <a:normAutofit/>
          </a:bodyPr>
          <a:lstStyle>
            <a:lvl1pPr marL="0" indent="0">
              <a:buNone/>
              <a:defRPr sz="2300">
                <a:solidFill>
                  <a:schemeClr val="tx2"/>
                </a:solidFill>
              </a:defRPr>
            </a:lvl1pPr>
            <a:lvl2pPr marL="4572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9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1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6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1C6B-9F08-414B-A74E-997BD5027949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28"/>
            <a:ext cx="10464800" cy="15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62"/>
            <a:ext cx="5384800" cy="471830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E51E-AF49-42A2-8B4D-E5FDD47E917B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100" b="0">
                <a:solidFill>
                  <a:schemeClr val="tx2"/>
                </a:solidFill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1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20" indent="0">
              <a:buNone/>
              <a:defRPr sz="2100" b="1"/>
            </a:lvl2pPr>
            <a:lvl3pPr marL="914441" indent="0">
              <a:buNone/>
              <a:defRPr sz="1900" b="1"/>
            </a:lvl3pPr>
            <a:lvl4pPr marL="1371660" indent="0">
              <a:buNone/>
              <a:defRPr sz="1600" b="1"/>
            </a:lvl4pPr>
            <a:lvl5pPr marL="1828881" indent="0">
              <a:buNone/>
              <a:defRPr sz="1600" b="1"/>
            </a:lvl5pPr>
            <a:lvl6pPr marL="2286099" indent="0">
              <a:buNone/>
              <a:defRPr sz="1600" b="1"/>
            </a:lvl6pPr>
            <a:lvl7pPr marL="2743319" indent="0">
              <a:buNone/>
              <a:defRPr sz="1600" b="1"/>
            </a:lvl7pPr>
            <a:lvl8pPr marL="3200540" indent="0">
              <a:buNone/>
              <a:defRPr sz="1600" b="1"/>
            </a:lvl8pPr>
            <a:lvl9pPr marL="36577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12"/>
            <a:ext cx="5242560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C68-B92C-436E-BE22-E744C2CE0AE2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8" y="4045700"/>
            <a:ext cx="4709160" cy="10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42B9-20D0-4469-9177-42A8AD362948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37B-EBBF-4C84-BC4A-7B20991AD968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087"/>
            <a:ext cx="2852928" cy="1261875"/>
          </a:xfrm>
        </p:spPr>
        <p:txBody>
          <a:bodyPr anchor="b">
            <a:no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2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71"/>
            <a:ext cx="2852928" cy="4243613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5D6F-2E80-475B-9F0C-E958D8CD9602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4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4" y="838204"/>
            <a:ext cx="7872521" cy="5500455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20" indent="0">
              <a:buNone/>
              <a:defRPr sz="2800"/>
            </a:lvl2pPr>
            <a:lvl3pPr marL="914441" indent="0">
              <a:buNone/>
              <a:defRPr sz="2300"/>
            </a:lvl3pPr>
            <a:lvl4pPr marL="1371660" indent="0">
              <a:buNone/>
              <a:defRPr sz="2100"/>
            </a:lvl4pPr>
            <a:lvl5pPr marL="1828881" indent="0">
              <a:buNone/>
              <a:defRPr sz="2100"/>
            </a:lvl5pPr>
            <a:lvl6pPr marL="2286099" indent="0">
              <a:buNone/>
              <a:defRPr sz="2100"/>
            </a:lvl6pPr>
            <a:lvl7pPr marL="2743319" indent="0">
              <a:buNone/>
              <a:defRPr sz="2100"/>
            </a:lvl7pPr>
            <a:lvl8pPr marL="3200540" indent="0">
              <a:buNone/>
              <a:defRPr sz="2100"/>
            </a:lvl8pPr>
            <a:lvl9pPr marL="3657760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3604"/>
            <a:ext cx="2852928" cy="4242818"/>
          </a:xfrm>
        </p:spPr>
        <p:txBody>
          <a:bodyPr/>
          <a:lstStyle>
            <a:lvl1pPr marL="0" indent="0">
              <a:buNone/>
              <a:defRPr sz="1401"/>
            </a:lvl1pPr>
            <a:lvl2pPr marL="457220" indent="0">
              <a:buNone/>
              <a:defRPr sz="1200"/>
            </a:lvl2pPr>
            <a:lvl3pPr marL="914441" indent="0">
              <a:buNone/>
              <a:defRPr sz="900"/>
            </a:lvl3pPr>
            <a:lvl4pPr marL="1371660" indent="0">
              <a:buNone/>
              <a:defRPr sz="900"/>
            </a:lvl4pPr>
            <a:lvl5pPr marL="1828881" indent="0">
              <a:buNone/>
              <a:defRPr sz="900"/>
            </a:lvl5pPr>
            <a:lvl6pPr marL="2286099" indent="0">
              <a:buNone/>
              <a:defRPr sz="900"/>
            </a:lvl6pPr>
            <a:lvl7pPr marL="2743319" indent="0">
              <a:buNone/>
              <a:defRPr sz="900"/>
            </a:lvl7pPr>
            <a:lvl8pPr marL="3200540" indent="0">
              <a:buNone/>
              <a:defRPr sz="900"/>
            </a:lvl8pPr>
            <a:lvl9pPr marL="36577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6CDD-8968-43F5-97CB-E3EA72637E44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5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1" rIns="91439" bIns="45721" rtlCol="0" anchor="ctr"/>
          <a:lstStyle/>
          <a:p>
            <a:pPr algn="ctr"/>
            <a:endParaRPr lang="en-US" sz="180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308"/>
            <a:ext cx="38608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3D29C0-D328-4E31-BEA8-D4CAC9A35DC6}" type="datetime1">
              <a:rPr lang="ru-RU" smtClean="0"/>
              <a:pPr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308"/>
            <a:ext cx="54864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308"/>
            <a:ext cx="1422400" cy="32918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401" b="1">
                <a:solidFill>
                  <a:srgbClr val="FFFFFF"/>
                </a:solidFill>
              </a:defRPr>
            </a:lvl1pPr>
          </a:lstStyle>
          <a:p>
            <a:fld id="{DDE87264-6D86-4847-9B9C-92E2532CD8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hf sldNum="0" hdr="0" ftr="0" dt="0"/>
  <p:txStyles>
    <p:titleStyle>
      <a:lvl1pPr algn="l" defTabSz="914441" rtl="0" eaLnBrk="1" latinLnBrk="0" hangingPunct="1">
        <a:spcBef>
          <a:spcPct val="0"/>
        </a:spcBef>
        <a:buNone/>
        <a:defRPr sz="39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6" indent="-182886" algn="l" defTabSz="914441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0" indent="-182886" algn="l" defTabSz="914441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53" indent="-182886" algn="l" defTabSz="914441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84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72" indent="-137166" algn="l" defTabSz="914441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60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1554547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1737438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1920324" indent="-182886" algn="l" defTabSz="91444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1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9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60" algn="l" defTabSz="9144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4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4497" y="2379861"/>
            <a:ext cx="112408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КОМПЛЕКСНАЯ МОДЕЛЬ </a:t>
            </a:r>
          </a:p>
          <a:p>
            <a:pPr algn="ctr"/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ПРОФИЛАКТИКИ КРИЗИСНЫХ СИТУАЦИЙ </a:t>
            </a:r>
          </a:p>
          <a:p>
            <a:pPr algn="ctr"/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МУНИЦИПАЛЬНОЙ СИСТЕМЕ ОБРАЗОВАНИЯ </a:t>
            </a:r>
          </a:p>
          <a:p>
            <a:pPr algn="ctr"/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НОВОСИБИРСКА </a:t>
            </a:r>
          </a:p>
          <a:p>
            <a:pPr algn="ctr"/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7441" y="5386647"/>
            <a:ext cx="9550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Шустова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Владимировна,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практической психологии МКУ ДПО 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ГЦОиЗ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«Магистр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- 2020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28654" y="460578"/>
            <a:ext cx="10189333" cy="1620000"/>
            <a:chOff x="1028654" y="460578"/>
            <a:chExt cx="10189333" cy="1620000"/>
          </a:xfrm>
        </p:grpSpPr>
        <p:sp>
          <p:nvSpPr>
            <p:cNvPr id="11" name="TextBox 10"/>
            <p:cNvSpPr txBox="1"/>
            <p:nvPr/>
          </p:nvSpPr>
          <p:spPr>
            <a:xfrm>
              <a:off x="2576137" y="603893"/>
              <a:ext cx="7032251" cy="135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образования мэрии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казенное учреждение 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дополнительного профессионального образования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«Городской центр образования и здоровья «Магистр»</a:t>
              </a:r>
            </a:p>
            <a:p>
              <a:endParaRPr lang="ru-RU" sz="1801" b="1" dirty="0"/>
            </a:p>
          </p:txBody>
        </p:sp>
        <p:pic>
          <p:nvPicPr>
            <p:cNvPr id="10" name="Picture 2" descr="ÐÐ°ÑÑÐ¸Ð½ÐºÐ¸ Ð¿Ð¾ Ð·Ð°Ð¿ÑÐ¾ÑÑ Ð³ÐµÑÐ± Ð½Ð¾Ð²Ð¾ÑÐ¸Ð±Ð¸ÑÑÐºÐ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654" y="460578"/>
              <a:ext cx="1517966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266" y="460578"/>
              <a:ext cx="1589721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78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63240" y="2473996"/>
            <a:ext cx="6087040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Адрес</a:t>
            </a:r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г. Новосибирск,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ул. Дмитрия </a:t>
            </a:r>
            <a:r>
              <a:rPr lang="ru-RU" sz="24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Шамшурина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6</a:t>
            </a:r>
          </a:p>
          <a:p>
            <a:pPr algn="ctr"/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Контакты:</a:t>
            </a:r>
            <a:r>
              <a:rPr lang="ru-RU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304-71-24</a:t>
            </a:r>
            <a:endParaRPr lang="ru-RU" sz="2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98837" y="460578"/>
            <a:ext cx="10189333" cy="1620000"/>
            <a:chOff x="1028654" y="460578"/>
            <a:chExt cx="10189333" cy="1620000"/>
          </a:xfrm>
        </p:grpSpPr>
        <p:sp>
          <p:nvSpPr>
            <p:cNvPr id="8" name="TextBox 7"/>
            <p:cNvSpPr txBox="1"/>
            <p:nvPr/>
          </p:nvSpPr>
          <p:spPr>
            <a:xfrm>
              <a:off x="2576137" y="603893"/>
              <a:ext cx="7032251" cy="135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образования мэрии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муниципальное казенное учреждение 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дополнительного профессионального образования города Новосибирска</a:t>
              </a:r>
            </a:p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«Городской центр образования и здоровья «Магистр»</a:t>
              </a:r>
            </a:p>
            <a:p>
              <a:endParaRPr lang="ru-RU" sz="1801" b="1" dirty="0"/>
            </a:p>
          </p:txBody>
        </p:sp>
        <p:pic>
          <p:nvPicPr>
            <p:cNvPr id="9" name="Picture 2" descr="ÐÐ°ÑÑÐ¸Ð½ÐºÐ¸ Ð¿Ð¾ Ð·Ð°Ð¿ÑÐ¾ÑÑ Ð³ÐµÑÐ± Ð½Ð¾Ð²Ð¾ÑÐ¸Ð±Ð¸ÑÑÐºÐ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654" y="460578"/>
              <a:ext cx="1517966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266" y="460578"/>
              <a:ext cx="1589721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23520" y="1949032"/>
            <a:ext cx="11724640" cy="4402667"/>
            <a:chOff x="288901" y="1715346"/>
            <a:chExt cx="9361553" cy="440266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922816501"/>
                </p:ext>
              </p:extLst>
            </p:nvPr>
          </p:nvGraphicFramePr>
          <p:xfrm>
            <a:off x="288901" y="1715346"/>
            <a:ext cx="9361553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1068237" y="5557520"/>
              <a:ext cx="77825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заместителя мэра города Новосибирска №0005-од от 24.03.2020 года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32280" y="375920"/>
            <a:ext cx="8740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группы по разработке и внедрению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модели профилактики кризисных ситуаций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муниципальной системе образования города Новосибирска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8390" y="35072"/>
            <a:ext cx="3160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УДК 37.015.3:316.624(072)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ББК 74.0я7+88.6я7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К63</a:t>
            </a:r>
          </a:p>
        </p:txBody>
      </p:sp>
    </p:spTree>
    <p:extLst>
      <p:ext uri="{BB962C8B-B14F-4D97-AF65-F5344CB8AC3E}">
        <p14:creationId xmlns:p14="http://schemas.microsoft.com/office/powerpoint/2010/main" val="16566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2279695"/>
              </p:ext>
            </p:extLst>
          </p:nvPr>
        </p:nvGraphicFramePr>
        <p:xfrm>
          <a:off x="1277016" y="1729414"/>
          <a:ext cx="9625768" cy="499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62270" y="311350"/>
            <a:ext cx="966083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КОМПЛЕКСНОЙ МОДЕЛИ: </a:t>
            </a:r>
          </a:p>
          <a:p>
            <a:pPr lvl="0" algn="ctr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количества кризисных ситуаций в образовательной среде города</a:t>
            </a:r>
          </a:p>
          <a:p>
            <a:pPr lvl="0" algn="ctr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создание и реализацию многоуровневой системы профилактики</a:t>
            </a:r>
          </a:p>
          <a:p>
            <a:pPr lvl="0" algn="ctr"/>
            <a:endParaRPr lang="ru-RU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КОМПЛЕКСНОЙ МОДЕЛИ:</a:t>
            </a:r>
          </a:p>
        </p:txBody>
      </p:sp>
    </p:spTree>
    <p:extLst>
      <p:ext uri="{BB962C8B-B14F-4D97-AF65-F5344CB8AC3E}">
        <p14:creationId xmlns:p14="http://schemas.microsoft.com/office/powerpoint/2010/main" val="5149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2101" y="411645"/>
            <a:ext cx="9262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КОМПЛЕКСНОЙ МОДЕЛИ ПРОФИЛАКТИКИ КРИЗИСНЫХ СИТУАЦИЙ В МУНИЦИПАЛЬНОЙ СИСТЕМЕ ОБРАЗОВАНИЯ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8364272"/>
              </p:ext>
            </p:extLst>
          </p:nvPr>
        </p:nvGraphicFramePr>
        <p:xfrm>
          <a:off x="1335822" y="1334086"/>
          <a:ext cx="9527648" cy="5310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5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0640125"/>
              </p:ext>
            </p:extLst>
          </p:nvPr>
        </p:nvGraphicFramePr>
        <p:xfrm>
          <a:off x="463554" y="1152939"/>
          <a:ext cx="11274559" cy="546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6166" y="365717"/>
            <a:ext cx="10942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ПО ПЕРВИЧНОЙ ПРОФИЛАКТИКЕ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КРИЗИСНЫХ СИТУАЦИЙ И ДЕВИАНТНОГО ПОВЕДЕНИЯ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9804" r="8594" b="8182"/>
          <a:stretch/>
        </p:blipFill>
        <p:spPr>
          <a:xfrm>
            <a:off x="2633187" y="5331496"/>
            <a:ext cx="1033670" cy="1003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4" b="90000" l="9987" r="89971">
                        <a14:foregroundMark x1="50147" y1="6604" x2="50147" y2="6604"/>
                        <a14:foregroundMark x1="81578" y1="47925" x2="81578" y2="47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12494" b="17986"/>
          <a:stretch/>
        </p:blipFill>
        <p:spPr>
          <a:xfrm>
            <a:off x="8267413" y="5358566"/>
            <a:ext cx="1302026" cy="1003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873" y="2192226"/>
            <a:ext cx="1793572" cy="111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000" b="76250" l="22556" r="53667">
                        <a14:foregroundMark x1="35444" y1="14000" x2="35444" y2="14000"/>
                        <a14:foregroundMark x1="37444" y1="76250" x2="37444" y2="76250"/>
                        <a14:foregroundMark x1="32444" y1="75625" x2="32444" y2="75625"/>
                        <a14:foregroundMark x1="49444" y1="37875" x2="49444" y2="37875"/>
                        <a14:foregroundMark x1="53667" y1="35125" x2="53667" y2="3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10434" r="43602" b="19130"/>
          <a:stretch/>
        </p:blipFill>
        <p:spPr>
          <a:xfrm>
            <a:off x="1970252" y="2360131"/>
            <a:ext cx="792000" cy="13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60940574"/>
              </p:ext>
            </p:extLst>
          </p:nvPr>
        </p:nvGraphicFramePr>
        <p:xfrm>
          <a:off x="1313070" y="1162882"/>
          <a:ext cx="9550400" cy="554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5384" y="3536418"/>
            <a:ext cx="2544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ОО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4297" y="1474953"/>
            <a:ext cx="48944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8" indent="-342908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психолого-педагогической компетентности;</a:t>
            </a:r>
          </a:p>
          <a:p>
            <a:pPr marL="342908" indent="-342908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обучающихся;</a:t>
            </a:r>
          </a:p>
          <a:p>
            <a:pPr marL="342908" indent="-342908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учетом когнитивного, поведенческого, мотивационного и эмоционального критериев;</a:t>
            </a:r>
          </a:p>
          <a:p>
            <a:pPr marL="342908" indent="-342908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алгоритмов конструктивного поведения и готовности к их преобразованию;</a:t>
            </a:r>
          </a:p>
          <a:p>
            <a:pPr marL="342908" indent="-342908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осознания собственной личности и личности других людей, развитие эмоционального интеллекта;</a:t>
            </a:r>
          </a:p>
          <a:p>
            <a:pPr marL="342908" indent="-342908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критичности восприятия и оценки ситуации и способности к принятию решений;</a:t>
            </a:r>
          </a:p>
          <a:p>
            <a:pPr marL="342908" indent="-342908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сопровождение обучающихся группы «повышенного внимания».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57272" y="2150554"/>
            <a:ext cx="32037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Жизнеспособность – активное, здоровое преодоление кризисных ситуаций, повышающее стрессоустойчивость человека, основанное на вовлеченности в ситуацию, стремлении к ее подчинению, умении решать проблемы, перед которыми ставит жизнь, актуализирующее поисковое поведение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самореализационный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потенциал личности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9043" y="324182"/>
            <a:ext cx="8627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МУНИЦИПАЛЬНАЯ ПРОГРАММА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ЖИЗНЕСПОСОБНОСТИ ОБУЧАЮЩИХСЯ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ОБЩЕОБРАЗОВАТЕЛЬНЫХ ОРГАНИЗАЦИЯХ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НОВОСИБИРСКА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5740" y="315544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754297" y="1339845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8593246" y="1908545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58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2148" y="375654"/>
            <a:ext cx="9621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ПРОФИЛАКТИКА КРИЗИСНЫХ СИТУАЦИЙ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ДЕВИАНТНОГО ПОВЕДЕНИЯ ОБУЧАЮЩИХСЯ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ПОВЫШЕННОГО ВНИМАНИЯ»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22029" r="51711" b="29276"/>
          <a:stretch/>
        </p:blipFill>
        <p:spPr>
          <a:xfrm>
            <a:off x="1518141" y="950620"/>
            <a:ext cx="1702138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6" t="22029" r="5710" b="29276"/>
          <a:stretch/>
        </p:blipFill>
        <p:spPr>
          <a:xfrm>
            <a:off x="8984973" y="1011299"/>
            <a:ext cx="2160000" cy="1739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243" y="1550511"/>
            <a:ext cx="54267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4B5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</a:t>
            </a:r>
          </a:p>
          <a:p>
            <a:pPr algn="ctr"/>
            <a:r>
              <a:rPr lang="ru-RU" sz="1700" b="1" dirty="0">
                <a:solidFill>
                  <a:srgbClr val="4B5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 </a:t>
            </a:r>
          </a:p>
          <a:p>
            <a:pPr algn="ctr"/>
            <a:r>
              <a:rPr lang="ru-RU" sz="1700" b="1" dirty="0">
                <a:solidFill>
                  <a:srgbClr val="4B5D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023" y="2720973"/>
            <a:ext cx="549345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образовательной организации:</a:t>
            </a: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 всех участников образовательного процесса для организации персонифицированного подхода в обучении и воспитании;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и контроль за поведением, обучением и посещаемостью;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ребёнка во внеурочную деятельность;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развитию коммуникативных навыков, снижению школьной тревожности, формированию адекватной самооценки, позитивного мышления. 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0220" y="2720806"/>
            <a:ext cx="531850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муниципальных служб:</a:t>
            </a: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психиатра, психотерапевта;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</a:t>
            </a:r>
            <a:r>
              <a:rPr lang="ru-RU" alt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психокоррекция</a:t>
            </a: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и подростков;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Психотерапевтические группы для подростков;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(детско-родительские) группы;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7" indent="-285757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ru-RU" alt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Родительские группы. 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882" y="451401"/>
            <a:ext cx="98596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ПСИХОЛОГО-ПЕДАГОГИЧЕСКОЙ ПОМОЩИ СЕМЬЕ И ДЕТЯМ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структуре МКУ ДПО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ГЦОиЗ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«Магистр»)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2903" y="1560804"/>
            <a:ext cx="11514479" cy="5148468"/>
            <a:chOff x="342903" y="1560804"/>
            <a:chExt cx="11514479" cy="5148468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2236420255"/>
                </p:ext>
              </p:extLst>
            </p:nvPr>
          </p:nvGraphicFramePr>
          <p:xfrm>
            <a:off x="342903" y="1560804"/>
            <a:ext cx="11514479" cy="51484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3579745" y="3195937"/>
              <a:ext cx="283099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ДИАГНОСТИКА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ИНДИВИДУАЛЬНАЯ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СЕМЕЙНАЯ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830956" y="3211323"/>
              <a:ext cx="2771361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КОНСУЛЬТАЦИИ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ИНДИВИДУАЛЬНЫЕ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СЕМЕЙНЫЕ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87249" y="4509811"/>
              <a:ext cx="211537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КОРРЕКЦИОННО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-РАЗВИВАЮЩИЕ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ЗАНЯТИЯ,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ТРЕНИНГИ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90591" y="4529232"/>
              <a:ext cx="24698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МЕТОДИЧЕСКАЯ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5923" y="1915903"/>
              <a:ext cx="460182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7" indent="-285757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Углубленное психолого-педагогическое изучение ребенка и особенностей 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внутрисемейных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отношений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7" indent="-285757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развития 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детей, посещающих 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Отделение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65923" y="4470521"/>
              <a:ext cx="406841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7" indent="-285757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Индивидуальная и 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групповая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коррекционно-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развивающая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детьми;</a:t>
              </a:r>
            </a:p>
            <a:p>
              <a:pPr marL="285757" indent="-285757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Групповая работа по 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формированию навыков 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успешного детско-родительского     </a:t>
              </a:r>
            </a:p>
            <a:p>
              <a:pPr lvl="0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взаимодействия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49886" y="1794192"/>
              <a:ext cx="500932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7" indent="-285757" algn="r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Консультирование родителей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вопросам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развития, обучения и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воспитания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детей;</a:t>
              </a:r>
            </a:p>
            <a:p>
              <a:pPr marL="285757" indent="-285757" algn="r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Индивидуальное и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семейное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консультирование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вопросам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детско-родительских </a:t>
              </a: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18243" y="4488328"/>
              <a:ext cx="474096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7" indent="-285757" algn="r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Методическая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помощь </a:t>
              </a: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специалистам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7" indent="-285757" algn="r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индивидуальных </a:t>
              </a: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групповых коррекционно-</a:t>
              </a: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развивающих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программ;</a:t>
              </a:r>
            </a:p>
            <a:p>
              <a:pPr marL="285757" indent="-285757" algn="r">
                <a:buFont typeface="Courier New" panose="02070309020205020404" pitchFamily="49" charset="0"/>
                <a:buChar char="o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консультирование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педагогов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3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431" y="415408"/>
            <a:ext cx="97444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СНИЖЕНИЮ НАПРЯЖЁННОСТИ ПСИХОТРАВМИРУЮЩЕЙ СИТУАЦИИ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(третичная профилактика в случае возникновения кризисной ситуации)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18548" y="1419047"/>
            <a:ext cx="11359321" cy="5278804"/>
            <a:chOff x="418548" y="1419047"/>
            <a:chExt cx="11359321" cy="5278804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2106978396"/>
                </p:ext>
              </p:extLst>
            </p:nvPr>
          </p:nvGraphicFramePr>
          <p:xfrm>
            <a:off x="418548" y="1419047"/>
            <a:ext cx="11359321" cy="52788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979" y="5340691"/>
              <a:ext cx="1137534" cy="115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473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2327</TotalTime>
  <Words>1011</Words>
  <Application>Microsoft Office PowerPoint</Application>
  <PresentationFormat>Широкоэкранный</PresentationFormat>
  <Paragraphs>174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Courier New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K002</dc:creator>
  <cp:lastModifiedBy>ОПП 5</cp:lastModifiedBy>
  <cp:revision>206</cp:revision>
  <dcterms:created xsi:type="dcterms:W3CDTF">2019-11-18T06:33:52Z</dcterms:created>
  <dcterms:modified xsi:type="dcterms:W3CDTF">2025-09-01T08:07:07Z</dcterms:modified>
</cp:coreProperties>
</file>